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5B8F86-62FD-4D1F-B7BA-479B13CB571B}" v="6" dt="2026-03-29T11:37:58.6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el Harding" userId="88ab0ccb99bd59bd" providerId="LiveId" clId="{0949C37A-7D92-4D6E-9A59-BD1BE3B53186}"/>
    <pc:docChg chg="addSld modSld">
      <pc:chgData name="Carmel Harding" userId="88ab0ccb99bd59bd" providerId="LiveId" clId="{0949C37A-7D92-4D6E-9A59-BD1BE3B53186}" dt="2026-03-29T11:41:51.896" v="181" actId="20577"/>
      <pc:docMkLst>
        <pc:docMk/>
      </pc:docMkLst>
      <pc:sldChg chg="modSp mod">
        <pc:chgData name="Carmel Harding" userId="88ab0ccb99bd59bd" providerId="LiveId" clId="{0949C37A-7D92-4D6E-9A59-BD1BE3B53186}" dt="2026-03-29T11:30:51.755" v="0" actId="20577"/>
        <pc:sldMkLst>
          <pc:docMk/>
          <pc:sldMk cId="2031121812" sldId="256"/>
        </pc:sldMkLst>
        <pc:spChg chg="mod">
          <ac:chgData name="Carmel Harding" userId="88ab0ccb99bd59bd" providerId="LiveId" clId="{0949C37A-7D92-4D6E-9A59-BD1BE3B53186}" dt="2026-03-29T11:30:51.755" v="0" actId="20577"/>
          <ac:spMkLst>
            <pc:docMk/>
            <pc:sldMk cId="2031121812" sldId="256"/>
            <ac:spMk id="6" creationId="{C9D396E3-206A-3FA7-3EA9-B91986FE7590}"/>
          </ac:spMkLst>
        </pc:spChg>
      </pc:sldChg>
      <pc:sldChg chg="addSp delSp modSp new mod">
        <pc:chgData name="Carmel Harding" userId="88ab0ccb99bd59bd" providerId="LiveId" clId="{0949C37A-7D92-4D6E-9A59-BD1BE3B53186}" dt="2026-03-29T11:41:51.896" v="181" actId="20577"/>
        <pc:sldMkLst>
          <pc:docMk/>
          <pc:sldMk cId="664485530" sldId="257"/>
        </pc:sldMkLst>
        <pc:spChg chg="add del">
          <ac:chgData name="Carmel Harding" userId="88ab0ccb99bd59bd" providerId="LiveId" clId="{0949C37A-7D92-4D6E-9A59-BD1BE3B53186}" dt="2026-03-29T11:36:31.644" v="3" actId="478"/>
          <ac:spMkLst>
            <pc:docMk/>
            <pc:sldMk cId="664485530" sldId="257"/>
            <ac:spMk id="2" creationId="{AFA816DC-4CA4-BA14-A930-4178A3F10A2D}"/>
          </ac:spMkLst>
        </pc:spChg>
        <pc:spChg chg="add del">
          <ac:chgData name="Carmel Harding" userId="88ab0ccb99bd59bd" providerId="LiveId" clId="{0949C37A-7D92-4D6E-9A59-BD1BE3B53186}" dt="2026-03-29T11:36:44.252" v="5" actId="478"/>
          <ac:spMkLst>
            <pc:docMk/>
            <pc:sldMk cId="664485530" sldId="257"/>
            <ac:spMk id="3" creationId="{591DD941-AFD1-4323-B53B-98FD35E20A7A}"/>
          </ac:spMkLst>
        </pc:spChg>
        <pc:spChg chg="add del mod">
          <ac:chgData name="Carmel Harding" userId="88ab0ccb99bd59bd" providerId="LiveId" clId="{0949C37A-7D92-4D6E-9A59-BD1BE3B53186}" dt="2026-03-29T11:39:47.441" v="128"/>
          <ac:spMkLst>
            <pc:docMk/>
            <pc:sldMk cId="664485530" sldId="257"/>
            <ac:spMk id="6" creationId="{D31E36B3-0894-D2A7-6C23-1A78DB1A8E52}"/>
          </ac:spMkLst>
        </pc:spChg>
        <pc:spChg chg="add mod">
          <ac:chgData name="Carmel Harding" userId="88ab0ccb99bd59bd" providerId="LiveId" clId="{0949C37A-7D92-4D6E-9A59-BD1BE3B53186}" dt="2026-03-29T11:41:51.896" v="181" actId="20577"/>
          <ac:spMkLst>
            <pc:docMk/>
            <pc:sldMk cId="664485530" sldId="257"/>
            <ac:spMk id="7" creationId="{DB76AC5F-E3B5-6C73-A9CF-F79BB87310A7}"/>
          </ac:spMkLst>
        </pc:spChg>
        <pc:picChg chg="add mod">
          <ac:chgData name="Carmel Harding" userId="88ab0ccb99bd59bd" providerId="LiveId" clId="{0949C37A-7D92-4D6E-9A59-BD1BE3B53186}" dt="2026-03-29T11:37:50.833" v="11" actId="14100"/>
          <ac:picMkLst>
            <pc:docMk/>
            <pc:sldMk cId="664485530" sldId="257"/>
            <ac:picMk id="5" creationId="{CEFF9AE1-87EF-5F15-3DEA-4B3BF94547A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21C68-8858-33B4-0E5E-6AC697033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42DA24-11BE-5671-E0E9-CAB6E7FA1F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1A163D-1894-CC92-2174-2DCEF27B6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B359-9BAF-4A86-A28E-586DC3AF2778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ABCEF-94B0-E051-4E0F-336726CA5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F3BF4-8B8D-D0CB-9104-47211BD29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CF8C-925F-489D-B33D-2501434E18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230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0FCCA-B7AB-C1CC-1C01-0DCCA730E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59031C-BEC3-44FA-B678-02CA0DF7EB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A8D6E-D6DC-FF81-43D3-34BADF478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B359-9BAF-4A86-A28E-586DC3AF2778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E62B8-A1C2-F241-5917-C5F1D51E9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AB662-F730-99C8-7468-3E83258D7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CF8C-925F-489D-B33D-2501434E18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2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F27497-32BE-917A-2C10-8E576E766F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895D2-83F4-0958-DABE-9F2AD45CF6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40963-684D-BDD2-5FDB-B723712C2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B359-9BAF-4A86-A28E-586DC3AF2778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56389-45BD-F0B4-F01B-F51B05970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3FBE8-00E4-2F17-9E34-8914843F2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CF8C-925F-489D-B33D-2501434E18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71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2FFF3-F0C8-D56E-7B81-D4FB2963F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9FA3A-F862-CAB4-B034-022111904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A1FAA-0F02-5DFD-07E7-2EEDC982E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B359-9BAF-4A86-A28E-586DC3AF2778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E3352-37BB-8601-621D-8A809C211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DFC7A-10D8-A0C8-50F2-19257EBFF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CF8C-925F-489D-B33D-2501434E18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206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E28E2-CB18-BFB1-9BFE-F3A088FB9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D892E9-17D3-C6FB-E983-74C659EF7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A4797-E0EA-B712-BD67-DB92063DF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B359-9BAF-4A86-A28E-586DC3AF2778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7E5E7-FEA3-B57F-BB5D-FF3814478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2C63D-37D9-8044-8FDD-EAE426C7B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CF8C-925F-489D-B33D-2501434E18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95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8976E-E1D9-2092-D9DF-90B5CA8CD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D734D-4B41-157D-7577-2245003829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539F8F-6D97-5541-2874-630A59711B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8D4193-246B-B504-BFAC-6EF5DD59B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B359-9BAF-4A86-A28E-586DC3AF2778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3DD760-6600-94BD-E434-D4C887216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81EB7-9780-4BFA-6F09-1FCD0EB2E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CF8C-925F-489D-B33D-2501434E18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491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F1086-0679-EF08-542A-263C60E32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F2C6C2-5C95-0B2B-4B38-D7EF0D072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52BF54-087C-8567-5493-DA8D70D939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9C47EB-F8D0-18B9-8D16-F01695D34B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D838DF-88F5-8F0E-0D27-05630BCFD4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92620D-CCDB-4206-0663-58155B6C7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B359-9BAF-4A86-A28E-586DC3AF2778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118390-9C31-D2D9-A7DA-BBB9003D0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9E3803-BF8C-31B1-3448-0888D8154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CF8C-925F-489D-B33D-2501434E18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96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96B56-550D-916F-73D1-9D1C96C06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5A58A1-07D0-337F-2EAC-5ED27B41F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B359-9BAF-4A86-A28E-586DC3AF2778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342DA6-DB14-FA07-2A0D-25937A356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302407-06F2-52D2-5E86-30C4A11B7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CF8C-925F-489D-B33D-2501434E18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74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691B98-E586-2BEB-459F-40F58CD7F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B359-9BAF-4A86-A28E-586DC3AF2778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59D7CC-91A8-01E1-9258-C4CFD8B2B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0665F9-D137-46BB-DF54-AF59B64BE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CF8C-925F-489D-B33D-2501434E18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294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6EA93-B70B-3C7B-DB3A-38D4B351A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D809E-9502-49E3-3E5A-17BE80B5D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C59FDD-3275-F97F-4220-BE6C99C84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7AF5D-98CF-5419-F1FE-F70DE2C9D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B359-9BAF-4A86-A28E-586DC3AF2778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1881C1-3C74-8DBA-DFB3-1875ABE57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393294-24DE-A82E-6627-3B083261A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CF8C-925F-489D-B33D-2501434E18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101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E45C4-5E35-0D14-54D8-250542514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D13098-DD02-3E9C-E369-AC0EB3A92A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2412C3-F663-D30D-9FDB-3F47D97754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D6D92-9F51-D3AB-29B3-261B18D9E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FB359-9BAF-4A86-A28E-586DC3AF2778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CA17BB-0FBB-C6C0-6638-56A64EA1E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9DF695-7F59-CD0F-A6BD-E2F8317D1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ACF8C-925F-489D-B33D-2501434E18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96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059E64-DFC8-2BED-3C25-E582908AA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EBE33E-995C-758B-2958-DD6B8F794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F3B5E-B117-814C-95FB-F23ADAEECC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BFB359-9BAF-4A86-A28E-586DC3AF2778}" type="datetimeFigureOut">
              <a:rPr lang="en-GB" smtClean="0"/>
              <a:t>29/03/2026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F06B7-6DA4-57A4-F67A-522F935157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94AE1-F589-9660-AED5-B6A4F18910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BACF8C-925F-489D-B33D-2501434E18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38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EFF9AE1-87EF-5F15-3DEA-4B3BF94547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22" y="224927"/>
            <a:ext cx="7526892" cy="663307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B76AC5F-E3B5-6C73-A9CF-F79BB87310A7}"/>
              </a:ext>
            </a:extLst>
          </p:cNvPr>
          <p:cNvSpPr txBox="1"/>
          <p:nvPr/>
        </p:nvSpPr>
        <p:spPr>
          <a:xfrm>
            <a:off x="8378770" y="2993572"/>
            <a:ext cx="36390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What was Pointer Farm)</a:t>
            </a:r>
          </a:p>
          <a:p>
            <a:pPr algn="ctr"/>
            <a:r>
              <a:rPr lang="en-GB" b="1" dirty="0"/>
              <a:t>Lancaster Road</a:t>
            </a:r>
          </a:p>
          <a:p>
            <a:pPr algn="ctr"/>
            <a:r>
              <a:rPr lang="en-GB" b="1" dirty="0"/>
              <a:t>  Arial shot  - taken by Sky Views 13 Sep 1975</a:t>
            </a:r>
          </a:p>
        </p:txBody>
      </p:sp>
    </p:spTree>
    <p:extLst>
      <p:ext uri="{BB962C8B-B14F-4D97-AF65-F5344CB8AC3E}">
        <p14:creationId xmlns:p14="http://schemas.microsoft.com/office/powerpoint/2010/main" val="664485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67997A8-3369-F389-EF93-653EEEBDDA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56" y="634874"/>
            <a:ext cx="10039858" cy="622312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9D396E3-206A-3FA7-3EA9-B91986FE7590}"/>
              </a:ext>
            </a:extLst>
          </p:cNvPr>
          <p:cNvSpPr txBox="1"/>
          <p:nvPr/>
        </p:nvSpPr>
        <p:spPr>
          <a:xfrm>
            <a:off x="845856" y="141514"/>
            <a:ext cx="5291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Pointer |House Arial shot </a:t>
            </a:r>
            <a:r>
              <a:rPr lang="en-GB" b="1" dirty="0" err="1"/>
              <a:t>circ</a:t>
            </a:r>
            <a:r>
              <a:rPr lang="en-GB" b="1" dirty="0"/>
              <a:t> Seventies or earlier</a:t>
            </a:r>
          </a:p>
        </p:txBody>
      </p:sp>
    </p:spTree>
    <p:extLst>
      <p:ext uri="{BB962C8B-B14F-4D97-AF65-F5344CB8AC3E}">
        <p14:creationId xmlns:p14="http://schemas.microsoft.com/office/powerpoint/2010/main" val="2031121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Carmel Harding</dc:creator>
  <cp:lastModifiedBy>Carmel Harding</cp:lastModifiedBy>
  <cp:revision>1</cp:revision>
  <dcterms:created xsi:type="dcterms:W3CDTF">2026-03-29T11:27:38Z</dcterms:created>
  <dcterms:modified xsi:type="dcterms:W3CDTF">2026-03-29T11:42:10Z</dcterms:modified>
</cp:coreProperties>
</file>