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6" r:id="rId5"/>
    <p:sldId id="275" r:id="rId6"/>
    <p:sldId id="270" r:id="rId7"/>
    <p:sldId id="271" r:id="rId8"/>
    <p:sldId id="272" r:id="rId9"/>
    <p:sldId id="269" r:id="rId10"/>
    <p:sldId id="273" r:id="rId11"/>
    <p:sldId id="267" r:id="rId12"/>
    <p:sldId id="284" r:id="rId13"/>
    <p:sldId id="286" r:id="rId14"/>
    <p:sldId id="257" r:id="rId15"/>
    <p:sldId id="258" r:id="rId16"/>
    <p:sldId id="259" r:id="rId17"/>
    <p:sldId id="260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32954-CA38-4925-A3EF-38219B3893AC}" v="3" dt="2025-07-01T07:53:09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44444" autoAdjust="0"/>
  </p:normalViewPr>
  <p:slideViewPr>
    <p:cSldViewPr snapToGrid="0">
      <p:cViewPr varScale="1">
        <p:scale>
          <a:sx n="28" d="100"/>
          <a:sy n="28" d="100"/>
        </p:scale>
        <p:origin x="213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ltas, Louise" userId="f2f9ddb2-d033-4f1b-94fc-3e00b839adf1" providerId="ADAL" clId="{A566B24B-44A3-4D8D-B06C-5BA44B021F5B}"/>
    <pc:docChg chg="custSel delSld modSld sldOrd">
      <pc:chgData name="Coultas, Louise" userId="f2f9ddb2-d033-4f1b-94fc-3e00b839adf1" providerId="ADAL" clId="{A566B24B-44A3-4D8D-B06C-5BA44B021F5B}" dt="2025-04-29T09:32:39.908" v="376" actId="20577"/>
      <pc:docMkLst>
        <pc:docMk/>
      </pc:docMkLst>
      <pc:sldChg chg="modNotesTx">
        <pc:chgData name="Coultas, Louise" userId="f2f9ddb2-d033-4f1b-94fc-3e00b839adf1" providerId="ADAL" clId="{A566B24B-44A3-4D8D-B06C-5BA44B021F5B}" dt="2025-04-29T09:10:55.650" v="87" actId="20577"/>
        <pc:sldMkLst>
          <pc:docMk/>
          <pc:sldMk cId="4033427104" sldId="257"/>
        </pc:sldMkLst>
      </pc:sldChg>
      <pc:sldChg chg="modNotesTx">
        <pc:chgData name="Coultas, Louise" userId="f2f9ddb2-d033-4f1b-94fc-3e00b839adf1" providerId="ADAL" clId="{A566B24B-44A3-4D8D-B06C-5BA44B021F5B}" dt="2025-04-29T09:32:39.908" v="376" actId="20577"/>
        <pc:sldMkLst>
          <pc:docMk/>
          <pc:sldMk cId="4034836554" sldId="258"/>
        </pc:sldMkLst>
      </pc:sldChg>
      <pc:sldChg chg="del">
        <pc:chgData name="Coultas, Louise" userId="f2f9ddb2-d033-4f1b-94fc-3e00b839adf1" providerId="ADAL" clId="{A566B24B-44A3-4D8D-B06C-5BA44B021F5B}" dt="2025-04-29T09:08:38.205" v="4" actId="2696"/>
        <pc:sldMkLst>
          <pc:docMk/>
          <pc:sldMk cId="1891646234" sldId="264"/>
        </pc:sldMkLst>
      </pc:sldChg>
      <pc:sldChg chg="modSp mod">
        <pc:chgData name="Coultas, Louise" userId="f2f9ddb2-d033-4f1b-94fc-3e00b839adf1" providerId="ADAL" clId="{A566B24B-44A3-4D8D-B06C-5BA44B021F5B}" dt="2025-04-29T09:09:31.975" v="5" actId="20577"/>
        <pc:sldMkLst>
          <pc:docMk/>
          <pc:sldMk cId="3368332073" sldId="282"/>
        </pc:sldMkLst>
      </pc:sldChg>
      <pc:sldChg chg="ord">
        <pc:chgData name="Coultas, Louise" userId="f2f9ddb2-d033-4f1b-94fc-3e00b839adf1" providerId="ADAL" clId="{A566B24B-44A3-4D8D-B06C-5BA44B021F5B}" dt="2025-04-23T11:53:23.713" v="3"/>
        <pc:sldMkLst>
          <pc:docMk/>
          <pc:sldMk cId="107870321" sldId="284"/>
        </pc:sldMkLst>
      </pc:sldChg>
    </pc:docChg>
  </pc:docChgLst>
  <pc:docChgLst>
    <pc:chgData name="Mackley, Wendy" userId="bfd69e66-8f60-4da3-9c26-346d6b8a3fc9" providerId="ADAL" clId="{79532954-CA38-4925-A3EF-38219B3893AC}"/>
    <pc:docChg chg="custSel delSld modSld sldOrd">
      <pc:chgData name="Mackley, Wendy" userId="bfd69e66-8f60-4da3-9c26-346d6b8a3fc9" providerId="ADAL" clId="{79532954-CA38-4925-A3EF-38219B3893AC}" dt="2025-07-01T07:54:46.398" v="350" actId="6549"/>
      <pc:docMkLst>
        <pc:docMk/>
      </pc:docMkLst>
      <pc:sldChg chg="delSp modSp mod modNotesTx">
        <pc:chgData name="Mackley, Wendy" userId="bfd69e66-8f60-4da3-9c26-346d6b8a3fc9" providerId="ADAL" clId="{79532954-CA38-4925-A3EF-38219B3893AC}" dt="2025-07-01T07:54:36.191" v="349" actId="6549"/>
        <pc:sldMkLst>
          <pc:docMk/>
          <pc:sldMk cId="4033427104" sldId="257"/>
        </pc:sldMkLst>
        <pc:spChg chg="mod">
          <ac:chgData name="Mackley, Wendy" userId="bfd69e66-8f60-4da3-9c26-346d6b8a3fc9" providerId="ADAL" clId="{79532954-CA38-4925-A3EF-38219B3893AC}" dt="2025-07-01T07:51:18.199" v="266" actId="20577"/>
          <ac:spMkLst>
            <pc:docMk/>
            <pc:sldMk cId="4033427104" sldId="257"/>
            <ac:spMk id="8" creationId="{0183F204-3D84-AEE5-0B5C-F98E7FEEA105}"/>
          </ac:spMkLst>
        </pc:spChg>
        <pc:spChg chg="del mod">
          <ac:chgData name="Mackley, Wendy" userId="bfd69e66-8f60-4da3-9c26-346d6b8a3fc9" providerId="ADAL" clId="{79532954-CA38-4925-A3EF-38219B3893AC}" dt="2025-07-01T07:44:13.804" v="210" actId="478"/>
          <ac:spMkLst>
            <pc:docMk/>
            <pc:sldMk cId="4033427104" sldId="257"/>
            <ac:spMk id="10" creationId="{F3B39C00-DF11-10F9-646E-8E499AE047C8}"/>
          </ac:spMkLst>
        </pc:spChg>
      </pc:sldChg>
      <pc:sldChg chg="modSp mod modNotesTx">
        <pc:chgData name="Mackley, Wendy" userId="bfd69e66-8f60-4da3-9c26-346d6b8a3fc9" providerId="ADAL" clId="{79532954-CA38-4925-A3EF-38219B3893AC}" dt="2025-07-01T07:54:46.398" v="350" actId="6549"/>
        <pc:sldMkLst>
          <pc:docMk/>
          <pc:sldMk cId="4034836554" sldId="258"/>
        </pc:sldMkLst>
        <pc:spChg chg="mod">
          <ac:chgData name="Mackley, Wendy" userId="bfd69e66-8f60-4da3-9c26-346d6b8a3fc9" providerId="ADAL" clId="{79532954-CA38-4925-A3EF-38219B3893AC}" dt="2025-07-01T07:51:35.327" v="267" actId="20577"/>
          <ac:spMkLst>
            <pc:docMk/>
            <pc:sldMk cId="4034836554" sldId="258"/>
            <ac:spMk id="10" creationId="{EDCA46A2-7D17-C04E-8F48-382034F03757}"/>
          </ac:spMkLst>
        </pc:spChg>
      </pc:sldChg>
      <pc:sldChg chg="addSp delSp modSp mod">
        <pc:chgData name="Mackley, Wendy" userId="bfd69e66-8f60-4da3-9c26-346d6b8a3fc9" providerId="ADAL" clId="{79532954-CA38-4925-A3EF-38219B3893AC}" dt="2025-07-01T07:33:24.490" v="56" actId="14100"/>
        <pc:sldMkLst>
          <pc:docMk/>
          <pc:sldMk cId="2928772762" sldId="259"/>
        </pc:sldMkLst>
        <pc:spChg chg="mod">
          <ac:chgData name="Mackley, Wendy" userId="bfd69e66-8f60-4da3-9c26-346d6b8a3fc9" providerId="ADAL" clId="{79532954-CA38-4925-A3EF-38219B3893AC}" dt="2025-07-01T07:33:24.490" v="56" actId="14100"/>
          <ac:spMkLst>
            <pc:docMk/>
            <pc:sldMk cId="2928772762" sldId="259"/>
            <ac:spMk id="3" creationId="{928AB985-345F-0A12-7065-C6DF4903145D}"/>
          </ac:spMkLst>
        </pc:spChg>
        <pc:spChg chg="del mod">
          <ac:chgData name="Mackley, Wendy" userId="bfd69e66-8f60-4da3-9c26-346d6b8a3fc9" providerId="ADAL" clId="{79532954-CA38-4925-A3EF-38219B3893AC}" dt="2025-07-01T07:30:51.985" v="4" actId="478"/>
          <ac:spMkLst>
            <pc:docMk/>
            <pc:sldMk cId="2928772762" sldId="259"/>
            <ac:spMk id="5" creationId="{1E60ABDB-D48A-BE43-83D7-ECA07B0083BA}"/>
          </ac:spMkLst>
        </pc:spChg>
        <pc:spChg chg="add del mod">
          <ac:chgData name="Mackley, Wendy" userId="bfd69e66-8f60-4da3-9c26-346d6b8a3fc9" providerId="ADAL" clId="{79532954-CA38-4925-A3EF-38219B3893AC}" dt="2025-07-01T07:31:14.100" v="6" actId="478"/>
          <ac:spMkLst>
            <pc:docMk/>
            <pc:sldMk cId="2928772762" sldId="259"/>
            <ac:spMk id="6" creationId="{FA32C718-5BD2-ACEB-B207-1D53698D7A30}"/>
          </ac:spMkLst>
        </pc:spChg>
      </pc:sldChg>
      <pc:sldChg chg="modSp mod">
        <pc:chgData name="Mackley, Wendy" userId="bfd69e66-8f60-4da3-9c26-346d6b8a3fc9" providerId="ADAL" clId="{79532954-CA38-4925-A3EF-38219B3893AC}" dt="2025-07-01T07:32:10.690" v="55" actId="20577"/>
        <pc:sldMkLst>
          <pc:docMk/>
          <pc:sldMk cId="1340540420" sldId="260"/>
        </pc:sldMkLst>
        <pc:spChg chg="mod">
          <ac:chgData name="Mackley, Wendy" userId="bfd69e66-8f60-4da3-9c26-346d6b8a3fc9" providerId="ADAL" clId="{79532954-CA38-4925-A3EF-38219B3893AC}" dt="2025-07-01T07:32:10.690" v="55" actId="20577"/>
          <ac:spMkLst>
            <pc:docMk/>
            <pc:sldMk cId="1340540420" sldId="260"/>
            <ac:spMk id="4" creationId="{B3B243FB-BB65-CA94-B999-E0906F1E636C}"/>
          </ac:spMkLst>
        </pc:spChg>
      </pc:sldChg>
      <pc:sldChg chg="modSp mod">
        <pc:chgData name="Mackley, Wendy" userId="bfd69e66-8f60-4da3-9c26-346d6b8a3fc9" providerId="ADAL" clId="{79532954-CA38-4925-A3EF-38219B3893AC}" dt="2025-07-01T07:53:25.934" v="348" actId="1076"/>
        <pc:sldMkLst>
          <pc:docMk/>
          <pc:sldMk cId="1898570445" sldId="262"/>
        </pc:sldMkLst>
        <pc:spChg chg="mod">
          <ac:chgData name="Mackley, Wendy" userId="bfd69e66-8f60-4da3-9c26-346d6b8a3fc9" providerId="ADAL" clId="{79532954-CA38-4925-A3EF-38219B3893AC}" dt="2025-07-01T07:53:25.934" v="348" actId="1076"/>
          <ac:spMkLst>
            <pc:docMk/>
            <pc:sldMk cId="1898570445" sldId="262"/>
            <ac:spMk id="5" creationId="{DFA69B26-7C45-260D-DD40-E6AF954F0308}"/>
          </ac:spMkLst>
        </pc:spChg>
      </pc:sldChg>
      <pc:sldChg chg="del">
        <pc:chgData name="Mackley, Wendy" userId="bfd69e66-8f60-4da3-9c26-346d6b8a3fc9" providerId="ADAL" clId="{79532954-CA38-4925-A3EF-38219B3893AC}" dt="2025-07-01T07:29:27.049" v="0" actId="2696"/>
        <pc:sldMkLst>
          <pc:docMk/>
          <pc:sldMk cId="897644819" sldId="263"/>
        </pc:sldMkLst>
      </pc:sldChg>
      <pc:sldChg chg="ord">
        <pc:chgData name="Mackley, Wendy" userId="bfd69e66-8f60-4da3-9c26-346d6b8a3fc9" providerId="ADAL" clId="{79532954-CA38-4925-A3EF-38219B3893AC}" dt="2025-07-01T07:29:42.783" v="2"/>
        <pc:sldMkLst>
          <pc:docMk/>
          <pc:sldMk cId="1909589633" sldId="272"/>
        </pc:sldMkLst>
      </pc:sldChg>
      <pc:sldChg chg="modSp del ord">
        <pc:chgData name="Mackley, Wendy" userId="bfd69e66-8f60-4da3-9c26-346d6b8a3fc9" providerId="ADAL" clId="{79532954-CA38-4925-A3EF-38219B3893AC}" dt="2025-07-01T07:52:16.710" v="270" actId="47"/>
        <pc:sldMkLst>
          <pc:docMk/>
          <pc:sldMk cId="1727436804" sldId="274"/>
        </pc:sldMkLst>
        <pc:graphicFrameChg chg="mod">
          <ac:chgData name="Mackley, Wendy" userId="bfd69e66-8f60-4da3-9c26-346d6b8a3fc9" providerId="ADAL" clId="{79532954-CA38-4925-A3EF-38219B3893AC}" dt="2025-07-01T07:52:03.739" v="269"/>
          <ac:graphicFrameMkLst>
            <pc:docMk/>
            <pc:sldMk cId="1727436804" sldId="274"/>
            <ac:graphicFrameMk id="5" creationId="{1E378C62-7DA0-6636-04D8-574E0CBA3C14}"/>
          </ac:graphicFrameMkLst>
        </pc:graphicFrameChg>
      </pc:sldChg>
      <pc:sldChg chg="del">
        <pc:chgData name="Mackley, Wendy" userId="bfd69e66-8f60-4da3-9c26-346d6b8a3fc9" providerId="ADAL" clId="{79532954-CA38-4925-A3EF-38219B3893AC}" dt="2025-07-01T07:37:34.708" v="114" actId="47"/>
        <pc:sldMkLst>
          <pc:docMk/>
          <pc:sldMk cId="4135378457" sldId="277"/>
        </pc:sldMkLst>
      </pc:sldChg>
      <pc:sldChg chg="del">
        <pc:chgData name="Mackley, Wendy" userId="bfd69e66-8f60-4da3-9c26-346d6b8a3fc9" providerId="ADAL" clId="{79532954-CA38-4925-A3EF-38219B3893AC}" dt="2025-07-01T07:40:14.260" v="119" actId="47"/>
        <pc:sldMkLst>
          <pc:docMk/>
          <pc:sldMk cId="2844166623" sldId="278"/>
        </pc:sldMkLst>
      </pc:sldChg>
      <pc:sldChg chg="del">
        <pc:chgData name="Mackley, Wendy" userId="bfd69e66-8f60-4da3-9c26-346d6b8a3fc9" providerId="ADAL" clId="{79532954-CA38-4925-A3EF-38219B3893AC}" dt="2025-07-01T07:37:41.835" v="115" actId="47"/>
        <pc:sldMkLst>
          <pc:docMk/>
          <pc:sldMk cId="551512924" sldId="281"/>
        </pc:sldMkLst>
      </pc:sldChg>
      <pc:sldChg chg="del">
        <pc:chgData name="Mackley, Wendy" userId="bfd69e66-8f60-4da3-9c26-346d6b8a3fc9" providerId="ADAL" clId="{79532954-CA38-4925-A3EF-38219B3893AC}" dt="2025-07-01T07:37:44.627" v="116" actId="47"/>
        <pc:sldMkLst>
          <pc:docMk/>
          <pc:sldMk cId="3368332073" sldId="282"/>
        </pc:sldMkLst>
      </pc:sldChg>
      <pc:sldChg chg="del">
        <pc:chgData name="Mackley, Wendy" userId="bfd69e66-8f60-4da3-9c26-346d6b8a3fc9" providerId="ADAL" clId="{79532954-CA38-4925-A3EF-38219B3893AC}" dt="2025-07-01T07:40:22.153" v="120" actId="47"/>
        <pc:sldMkLst>
          <pc:docMk/>
          <pc:sldMk cId="2191181587" sldId="28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2BEAE-8F3D-466D-860B-E4683C5B7D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CB39006-A79A-4866-A555-2AEB0E3168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b="1" dirty="0"/>
            <a:t>  What</a:t>
          </a:r>
          <a:endParaRPr lang="en-US" sz="3200" dirty="0"/>
        </a:p>
      </dgm:t>
    </dgm:pt>
    <dgm:pt modelId="{85F2A84B-91BF-4309-9883-5FEDD3DF5DE6}" type="parTrans" cxnId="{C1E8F077-1B61-4A85-93F5-5C9EA61FE520}">
      <dgm:prSet/>
      <dgm:spPr/>
      <dgm:t>
        <a:bodyPr/>
        <a:lstStyle/>
        <a:p>
          <a:endParaRPr lang="en-US"/>
        </a:p>
      </dgm:t>
    </dgm:pt>
    <dgm:pt modelId="{72BC7ADC-B45E-48B4-BB0F-BE0325BB5045}" type="sibTrans" cxnId="{C1E8F077-1B61-4A85-93F5-5C9EA61FE520}">
      <dgm:prSet/>
      <dgm:spPr/>
      <dgm:t>
        <a:bodyPr/>
        <a:lstStyle/>
        <a:p>
          <a:endParaRPr lang="en-US"/>
        </a:p>
      </dgm:t>
    </dgm:pt>
    <dgm:pt modelId="{BFA9EA15-EF1D-46FD-95F8-3682040937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Early warning system</a:t>
          </a:r>
          <a:endParaRPr lang="en-US" sz="2000" dirty="0"/>
        </a:p>
      </dgm:t>
    </dgm:pt>
    <dgm:pt modelId="{CB83B948-5E0A-43E6-BDF5-95E918A529DA}" type="parTrans" cxnId="{137F4326-5180-415B-968D-ACB2D6E8D938}">
      <dgm:prSet/>
      <dgm:spPr/>
      <dgm:t>
        <a:bodyPr/>
        <a:lstStyle/>
        <a:p>
          <a:endParaRPr lang="en-US"/>
        </a:p>
      </dgm:t>
    </dgm:pt>
    <dgm:pt modelId="{EE8BC206-62B8-470F-8893-986268B40D12}" type="sibTrans" cxnId="{137F4326-5180-415B-968D-ACB2D6E8D938}">
      <dgm:prSet/>
      <dgm:spPr/>
      <dgm:t>
        <a:bodyPr/>
        <a:lstStyle/>
        <a:p>
          <a:endParaRPr lang="en-US"/>
        </a:p>
      </dgm:t>
    </dgm:pt>
    <dgm:pt modelId="{C25DF0A9-6BE5-4487-9927-2E510A4026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b="1" dirty="0"/>
            <a:t>When</a:t>
          </a:r>
          <a:endParaRPr lang="en-US" sz="3200" dirty="0"/>
        </a:p>
      </dgm:t>
    </dgm:pt>
    <dgm:pt modelId="{AED8FB86-E245-438E-A252-14F738677A1C}" type="parTrans" cxnId="{61A02D57-44B4-4CE2-A0D4-9A10F4497352}">
      <dgm:prSet/>
      <dgm:spPr/>
      <dgm:t>
        <a:bodyPr/>
        <a:lstStyle/>
        <a:p>
          <a:endParaRPr lang="en-US"/>
        </a:p>
      </dgm:t>
    </dgm:pt>
    <dgm:pt modelId="{0A46C711-B51A-412C-B4D8-1E3846979054}" type="sibTrans" cxnId="{61A02D57-44B4-4CE2-A0D4-9A10F4497352}">
      <dgm:prSet/>
      <dgm:spPr/>
      <dgm:t>
        <a:bodyPr/>
        <a:lstStyle/>
        <a:p>
          <a:endParaRPr lang="en-US"/>
        </a:p>
      </dgm:t>
    </dgm:pt>
    <dgm:pt modelId="{C1447545-149B-4447-8AC6-1DA942297EF1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2E513960-2D97-405F-BF5F-C474241713A7}" type="parTrans" cxnId="{AC9787B8-9F33-4D25-9C40-D003B721BABE}">
      <dgm:prSet/>
      <dgm:spPr/>
      <dgm:t>
        <a:bodyPr/>
        <a:lstStyle/>
        <a:p>
          <a:endParaRPr lang="en-US"/>
        </a:p>
      </dgm:t>
    </dgm:pt>
    <dgm:pt modelId="{5460C2D9-10CC-4F63-BD5D-15DC62567F12}" type="sibTrans" cxnId="{AC9787B8-9F33-4D25-9C40-D003B721BABE}">
      <dgm:prSet/>
      <dgm:spPr/>
      <dgm:t>
        <a:bodyPr/>
        <a:lstStyle/>
        <a:p>
          <a:endParaRPr lang="en-US"/>
        </a:p>
      </dgm:t>
    </dgm:pt>
    <dgm:pt modelId="{545A4905-FF66-4B9B-A32A-4E74BD468A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b="1"/>
            <a:t>Why</a:t>
          </a:r>
          <a:endParaRPr lang="en-US" sz="3200"/>
        </a:p>
      </dgm:t>
    </dgm:pt>
    <dgm:pt modelId="{AC374E70-A740-485E-BC85-847A33B18A84}" type="parTrans" cxnId="{C11ECA7D-CECA-4F3C-8F6C-8EB7BCC1619A}">
      <dgm:prSet/>
      <dgm:spPr/>
      <dgm:t>
        <a:bodyPr/>
        <a:lstStyle/>
        <a:p>
          <a:endParaRPr lang="en-US"/>
        </a:p>
      </dgm:t>
    </dgm:pt>
    <dgm:pt modelId="{D4A35F11-2D01-4E56-BE26-4A30C25F562E}" type="sibTrans" cxnId="{C11ECA7D-CECA-4F3C-8F6C-8EB7BCC1619A}">
      <dgm:prSet/>
      <dgm:spPr/>
      <dgm:t>
        <a:bodyPr/>
        <a:lstStyle/>
        <a:p>
          <a:endParaRPr lang="en-US"/>
        </a:p>
      </dgm:t>
    </dgm:pt>
    <dgm:pt modelId="{D0DFE0DF-01E0-4F56-B9ED-BE910E67EC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Maintain residents  </a:t>
          </a:r>
          <a:endParaRPr lang="en-US" sz="2000" dirty="0"/>
        </a:p>
      </dgm:t>
    </dgm:pt>
    <dgm:pt modelId="{45D063AF-F58B-4B01-BAE0-A43543E61216}" type="parTrans" cxnId="{6307E22D-7868-4D70-98BD-51F55C8F17F0}">
      <dgm:prSet/>
      <dgm:spPr/>
      <dgm:t>
        <a:bodyPr/>
        <a:lstStyle/>
        <a:p>
          <a:endParaRPr lang="en-US"/>
        </a:p>
      </dgm:t>
    </dgm:pt>
    <dgm:pt modelId="{10C3F688-3281-4D4F-B34D-7DF06067E16B}" type="sibTrans" cxnId="{6307E22D-7868-4D70-98BD-51F55C8F17F0}">
      <dgm:prSet/>
      <dgm:spPr/>
      <dgm:t>
        <a:bodyPr/>
        <a:lstStyle/>
        <a:p>
          <a:endParaRPr lang="en-US"/>
        </a:p>
      </dgm:t>
    </dgm:pt>
    <dgm:pt modelId="{FFD85B13-F811-443D-AE3D-4BFD3BD229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Advice &amp; guidance</a:t>
          </a:r>
        </a:p>
        <a:p>
          <a:pPr>
            <a:lnSpc>
              <a:spcPct val="100000"/>
            </a:lnSpc>
          </a:pPr>
          <a:endParaRPr lang="en-US" sz="2000" dirty="0"/>
        </a:p>
      </dgm:t>
    </dgm:pt>
    <dgm:pt modelId="{5C0A6DF3-3F3B-4441-9110-4687992FF63A}" type="parTrans" cxnId="{43BFAC6E-C142-407E-85B4-1995786CB9E3}">
      <dgm:prSet/>
      <dgm:spPr/>
      <dgm:t>
        <a:bodyPr/>
        <a:lstStyle/>
        <a:p>
          <a:endParaRPr lang="en-GB"/>
        </a:p>
      </dgm:t>
    </dgm:pt>
    <dgm:pt modelId="{47C6BE48-76A1-4990-88FC-D8F485F1D287}" type="sibTrans" cxnId="{43BFAC6E-C142-407E-85B4-1995786CB9E3}">
      <dgm:prSet/>
      <dgm:spPr/>
      <dgm:t>
        <a:bodyPr/>
        <a:lstStyle/>
        <a:p>
          <a:endParaRPr lang="en-GB"/>
        </a:p>
      </dgm:t>
    </dgm:pt>
    <dgm:pt modelId="{75960B20-B165-4633-A06F-C0FDC997B5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/>
            <a:t>1</a:t>
          </a:r>
          <a:r>
            <a:rPr lang="en-GB" sz="2000" b="1" baseline="30000" dirty="0"/>
            <a:t>st</a:t>
          </a:r>
          <a:r>
            <a:rPr lang="en-GB" sz="2000" b="1" dirty="0"/>
            <a:t> June to 30</a:t>
          </a:r>
          <a:r>
            <a:rPr lang="en-GB" sz="2000" b="1" baseline="30000" dirty="0"/>
            <a:t>th</a:t>
          </a:r>
          <a:r>
            <a:rPr lang="en-GB" sz="2000" b="1" dirty="0"/>
            <a:t> September </a:t>
          </a:r>
          <a:endParaRPr lang="en-US" sz="2000" dirty="0"/>
        </a:p>
      </dgm:t>
    </dgm:pt>
    <dgm:pt modelId="{23936859-8B38-4750-96BC-6CD7C3884454}" type="parTrans" cxnId="{559BF0B1-8C5A-4521-B0D9-C8A800A9A248}">
      <dgm:prSet/>
      <dgm:spPr/>
      <dgm:t>
        <a:bodyPr/>
        <a:lstStyle/>
        <a:p>
          <a:endParaRPr lang="en-GB"/>
        </a:p>
      </dgm:t>
    </dgm:pt>
    <dgm:pt modelId="{5C4CE827-39DB-4BBB-AE13-86745C69DEF7}" type="sibTrans" cxnId="{559BF0B1-8C5A-4521-B0D9-C8A800A9A248}">
      <dgm:prSet/>
      <dgm:spPr/>
      <dgm:t>
        <a:bodyPr/>
        <a:lstStyle/>
        <a:p>
          <a:endParaRPr lang="en-GB"/>
        </a:p>
      </dgm:t>
    </dgm:pt>
    <dgm:pt modelId="{49716741-FD54-4183-9B5E-2BF68A1E79D9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E2411AD0-44DE-4019-A643-2356735E502A}" type="parTrans" cxnId="{819DAFFE-DE1D-4707-9353-73E0EBC73AF5}">
      <dgm:prSet/>
      <dgm:spPr/>
      <dgm:t>
        <a:bodyPr/>
        <a:lstStyle/>
        <a:p>
          <a:endParaRPr lang="en-GB"/>
        </a:p>
      </dgm:t>
    </dgm:pt>
    <dgm:pt modelId="{48F4BC88-ED3B-4316-94B1-3F828BD8E75D}" type="sibTrans" cxnId="{819DAFFE-DE1D-4707-9353-73E0EBC73AF5}">
      <dgm:prSet/>
      <dgm:spPr/>
      <dgm:t>
        <a:bodyPr/>
        <a:lstStyle/>
        <a:p>
          <a:endParaRPr lang="en-GB"/>
        </a:p>
      </dgm:t>
    </dgm:pt>
    <dgm:pt modelId="{88B635C7-8CF2-49E0-A95D-BF996676F4BA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24DDB310-E32F-4577-ACC8-7ACEA839B3AB}" type="parTrans" cxnId="{B52674EB-52EB-407C-BA10-DC40FCD375E7}">
      <dgm:prSet/>
      <dgm:spPr/>
      <dgm:t>
        <a:bodyPr/>
        <a:lstStyle/>
        <a:p>
          <a:endParaRPr lang="en-GB"/>
        </a:p>
      </dgm:t>
    </dgm:pt>
    <dgm:pt modelId="{5E54FEDC-65A7-4DD7-8788-E90526E1676D}" type="sibTrans" cxnId="{B52674EB-52EB-407C-BA10-DC40FCD375E7}">
      <dgm:prSet/>
      <dgm:spPr/>
      <dgm:t>
        <a:bodyPr/>
        <a:lstStyle/>
        <a:p>
          <a:endParaRPr lang="en-GB"/>
        </a:p>
      </dgm:t>
    </dgm:pt>
    <dgm:pt modelId="{95E17591-BF85-46D9-9E16-10F8E739BC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Support staff</a:t>
          </a:r>
          <a:endParaRPr lang="en-US" sz="2000" dirty="0"/>
        </a:p>
      </dgm:t>
    </dgm:pt>
    <dgm:pt modelId="{BFAC93A5-348F-4299-AA96-1469833497B8}" type="parTrans" cxnId="{C039DFC2-253C-4EAD-A1C8-0D35C4D77FC7}">
      <dgm:prSet/>
      <dgm:spPr/>
      <dgm:t>
        <a:bodyPr/>
        <a:lstStyle/>
        <a:p>
          <a:endParaRPr lang="en-GB"/>
        </a:p>
      </dgm:t>
    </dgm:pt>
    <dgm:pt modelId="{33320AFD-16C9-4F78-B1CE-D28F884CC00C}" type="sibTrans" cxnId="{C039DFC2-253C-4EAD-A1C8-0D35C4D77FC7}">
      <dgm:prSet/>
      <dgm:spPr/>
      <dgm:t>
        <a:bodyPr/>
        <a:lstStyle/>
        <a:p>
          <a:endParaRPr lang="en-GB"/>
        </a:p>
      </dgm:t>
    </dgm:pt>
    <dgm:pt modelId="{74627F47-1A19-4C32-BDF1-499DF22C7559}" type="pres">
      <dgm:prSet presAssocID="{4422BEAE-8F3D-466D-860B-E4683C5B7D86}" presName="root" presStyleCnt="0">
        <dgm:presLayoutVars>
          <dgm:dir/>
          <dgm:resizeHandles val="exact"/>
        </dgm:presLayoutVars>
      </dgm:prSet>
      <dgm:spPr/>
    </dgm:pt>
    <dgm:pt modelId="{1F4B1E6F-93BA-4C90-9739-1D4DABCDBC3D}" type="pres">
      <dgm:prSet presAssocID="{ACB39006-A79A-4866-A555-2AEB0E3168A0}" presName="compNode" presStyleCnt="0"/>
      <dgm:spPr/>
    </dgm:pt>
    <dgm:pt modelId="{2DA88592-AF84-4E4E-934B-FC77698903BD}" type="pres">
      <dgm:prSet presAssocID="{ACB39006-A79A-4866-A555-2AEB0E3168A0}" presName="bgRect" presStyleLbl="bgShp" presStyleIdx="0" presStyleCnt="3"/>
      <dgm:spPr/>
    </dgm:pt>
    <dgm:pt modelId="{BA30E596-17FB-4D2C-9EB1-389B25633E1F}" type="pres">
      <dgm:prSet presAssocID="{ACB39006-A79A-4866-A555-2AEB0E3168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453AA7A7-F116-4A6A-BD42-F8B38FF33552}" type="pres">
      <dgm:prSet presAssocID="{ACB39006-A79A-4866-A555-2AEB0E3168A0}" presName="spaceRect" presStyleCnt="0"/>
      <dgm:spPr/>
    </dgm:pt>
    <dgm:pt modelId="{1CBFD326-1F30-49E0-B6C0-A09CF127F581}" type="pres">
      <dgm:prSet presAssocID="{ACB39006-A79A-4866-A555-2AEB0E3168A0}" presName="parTx" presStyleLbl="revTx" presStyleIdx="0" presStyleCnt="6" custLinFactNeighborX="-5233" custLinFactNeighborY="8757">
        <dgm:presLayoutVars>
          <dgm:chMax val="0"/>
          <dgm:chPref val="0"/>
        </dgm:presLayoutVars>
      </dgm:prSet>
      <dgm:spPr/>
    </dgm:pt>
    <dgm:pt modelId="{E147DF82-3843-45EF-96A8-56A84D8927B8}" type="pres">
      <dgm:prSet presAssocID="{ACB39006-A79A-4866-A555-2AEB0E3168A0}" presName="desTx" presStyleLbl="revTx" presStyleIdx="1" presStyleCnt="6" custLinFactNeighborY="16210">
        <dgm:presLayoutVars/>
      </dgm:prSet>
      <dgm:spPr/>
    </dgm:pt>
    <dgm:pt modelId="{2637B764-7569-472A-985B-C8B7FE8D838B}" type="pres">
      <dgm:prSet presAssocID="{72BC7ADC-B45E-48B4-BB0F-BE0325BB5045}" presName="sibTrans" presStyleCnt="0"/>
      <dgm:spPr/>
    </dgm:pt>
    <dgm:pt modelId="{6E16F404-EB6A-4E3E-8D60-37770270E905}" type="pres">
      <dgm:prSet presAssocID="{C25DF0A9-6BE5-4487-9927-2E510A4026A8}" presName="compNode" presStyleCnt="0"/>
      <dgm:spPr/>
    </dgm:pt>
    <dgm:pt modelId="{5D93FA1C-6F87-4523-9B2A-08ECD2CB28A1}" type="pres">
      <dgm:prSet presAssocID="{C25DF0A9-6BE5-4487-9927-2E510A4026A8}" presName="bgRect" presStyleLbl="bgShp" presStyleIdx="1" presStyleCnt="3"/>
      <dgm:spPr/>
    </dgm:pt>
    <dgm:pt modelId="{2C5C8F0D-FE71-4188-A292-178D75CDD434}" type="pres">
      <dgm:prSet presAssocID="{C25DF0A9-6BE5-4487-9927-2E510A4026A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33977CB8-A725-4DD4-BA88-3CE04DD74C6F}" type="pres">
      <dgm:prSet presAssocID="{C25DF0A9-6BE5-4487-9927-2E510A4026A8}" presName="spaceRect" presStyleCnt="0"/>
      <dgm:spPr/>
    </dgm:pt>
    <dgm:pt modelId="{91244C6D-6B79-494C-99DF-C99FD9BA2865}" type="pres">
      <dgm:prSet presAssocID="{C25DF0A9-6BE5-4487-9927-2E510A4026A8}" presName="parTx" presStyleLbl="revTx" presStyleIdx="2" presStyleCnt="6" custLinFactNeighborX="-403" custLinFactNeighborY="-2485">
        <dgm:presLayoutVars>
          <dgm:chMax val="0"/>
          <dgm:chPref val="0"/>
        </dgm:presLayoutVars>
      </dgm:prSet>
      <dgm:spPr/>
    </dgm:pt>
    <dgm:pt modelId="{EFBAC7D9-AB92-4EC6-8A85-A12DCE24DAF0}" type="pres">
      <dgm:prSet presAssocID="{C25DF0A9-6BE5-4487-9927-2E510A4026A8}" presName="desTx" presStyleLbl="revTx" presStyleIdx="3" presStyleCnt="6" custLinFactNeighborY="12422">
        <dgm:presLayoutVars/>
      </dgm:prSet>
      <dgm:spPr/>
    </dgm:pt>
    <dgm:pt modelId="{C39A7473-5828-4D3B-95D9-0E3F634B0197}" type="pres">
      <dgm:prSet presAssocID="{0A46C711-B51A-412C-B4D8-1E3846979054}" presName="sibTrans" presStyleCnt="0"/>
      <dgm:spPr/>
    </dgm:pt>
    <dgm:pt modelId="{C32900FD-E815-4CF1-930C-42FD278B4DA5}" type="pres">
      <dgm:prSet presAssocID="{545A4905-FF66-4B9B-A32A-4E74BD468AEE}" presName="compNode" presStyleCnt="0"/>
      <dgm:spPr/>
    </dgm:pt>
    <dgm:pt modelId="{ED885412-340F-4E27-8273-FF71B55086E8}" type="pres">
      <dgm:prSet presAssocID="{545A4905-FF66-4B9B-A32A-4E74BD468AEE}" presName="bgRect" presStyleLbl="bgShp" presStyleIdx="2" presStyleCnt="3" custLinFactNeighborX="-1449" custLinFactNeighborY="1656"/>
      <dgm:spPr/>
    </dgm:pt>
    <dgm:pt modelId="{837F33F1-10BB-4D1C-A1ED-1B2FEBC4EED4}" type="pres">
      <dgm:prSet presAssocID="{545A4905-FF66-4B9B-A32A-4E74BD468AE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25E8DF7-4ECC-4BBA-A23D-D4E4B5DBA2EB}" type="pres">
      <dgm:prSet presAssocID="{545A4905-FF66-4B9B-A32A-4E74BD468AEE}" presName="spaceRect" presStyleCnt="0"/>
      <dgm:spPr/>
    </dgm:pt>
    <dgm:pt modelId="{5174D05F-249A-4303-8375-D65D267ACF50}" type="pres">
      <dgm:prSet presAssocID="{545A4905-FF66-4B9B-A32A-4E74BD468AEE}" presName="parTx" presStyleLbl="revTx" presStyleIdx="4" presStyleCnt="6">
        <dgm:presLayoutVars>
          <dgm:chMax val="0"/>
          <dgm:chPref val="0"/>
        </dgm:presLayoutVars>
      </dgm:prSet>
      <dgm:spPr/>
    </dgm:pt>
    <dgm:pt modelId="{B020D581-71D5-456A-AC0B-BED36661F962}" type="pres">
      <dgm:prSet presAssocID="{545A4905-FF66-4B9B-A32A-4E74BD468AEE}" presName="desTx" presStyleLbl="revTx" presStyleIdx="5" presStyleCnt="6" custLinFactNeighborX="-214" custLinFactNeighborY="-7453">
        <dgm:presLayoutVars/>
      </dgm:prSet>
      <dgm:spPr/>
    </dgm:pt>
  </dgm:ptLst>
  <dgm:cxnLst>
    <dgm:cxn modelId="{A276C320-DA54-4759-9E36-A2700B293742}" type="presOf" srcId="{49716741-FD54-4183-9B5E-2BF68A1E79D9}" destId="{EFBAC7D9-AB92-4EC6-8A85-A12DCE24DAF0}" srcOrd="0" destOrd="2" presId="urn:microsoft.com/office/officeart/2018/2/layout/IconVerticalSolidList"/>
    <dgm:cxn modelId="{E3259D22-EA6F-43BB-8539-7F8DEA61706C}" type="presOf" srcId="{95E17591-BF85-46D9-9E16-10F8E739BCCB}" destId="{B020D581-71D5-456A-AC0B-BED36661F962}" srcOrd="0" destOrd="1" presId="urn:microsoft.com/office/officeart/2018/2/layout/IconVerticalSolidList"/>
    <dgm:cxn modelId="{137F4326-5180-415B-968D-ACB2D6E8D938}" srcId="{ACB39006-A79A-4866-A555-2AEB0E3168A0}" destId="{BFA9EA15-EF1D-46FD-95F8-3682040937D7}" srcOrd="0" destOrd="0" parTransId="{CB83B948-5E0A-43E6-BDF5-95E918A529DA}" sibTransId="{EE8BC206-62B8-470F-8893-986268B40D12}"/>
    <dgm:cxn modelId="{6307E22D-7868-4D70-98BD-51F55C8F17F0}" srcId="{545A4905-FF66-4B9B-A32A-4E74BD468AEE}" destId="{D0DFE0DF-01E0-4F56-B9ED-BE910E67EC24}" srcOrd="0" destOrd="0" parTransId="{45D063AF-F58B-4B01-BAE0-A43543E61216}" sibTransId="{10C3F688-3281-4D4F-B34D-7DF06067E16B}"/>
    <dgm:cxn modelId="{A5A5F22F-00B8-47E4-BF7B-0960C4380D09}" type="presOf" srcId="{ACB39006-A79A-4866-A555-2AEB0E3168A0}" destId="{1CBFD326-1F30-49E0-B6C0-A09CF127F581}" srcOrd="0" destOrd="0" presId="urn:microsoft.com/office/officeart/2018/2/layout/IconVerticalSolidList"/>
    <dgm:cxn modelId="{E41C0E31-59B1-4855-9AE9-8F3828CA87D2}" type="presOf" srcId="{BFA9EA15-EF1D-46FD-95F8-3682040937D7}" destId="{E147DF82-3843-45EF-96A8-56A84D8927B8}" srcOrd="0" destOrd="0" presId="urn:microsoft.com/office/officeart/2018/2/layout/IconVerticalSolidList"/>
    <dgm:cxn modelId="{D797D368-3D42-4529-BA78-61A5CBD2FD2E}" type="presOf" srcId="{C1447545-149B-4447-8AC6-1DA942297EF1}" destId="{EFBAC7D9-AB92-4EC6-8A85-A12DCE24DAF0}" srcOrd="0" destOrd="3" presId="urn:microsoft.com/office/officeart/2018/2/layout/IconVerticalSolidList"/>
    <dgm:cxn modelId="{43BFAC6E-C142-407E-85B4-1995786CB9E3}" srcId="{ACB39006-A79A-4866-A555-2AEB0E3168A0}" destId="{FFD85B13-F811-443D-AE3D-4BFD3BD229A0}" srcOrd="1" destOrd="0" parTransId="{5C0A6DF3-3F3B-4441-9110-4687992FF63A}" sibTransId="{47C6BE48-76A1-4990-88FC-D8F485F1D287}"/>
    <dgm:cxn modelId="{0412624F-C06B-479C-9AF3-6A97907EBDB6}" type="presOf" srcId="{D0DFE0DF-01E0-4F56-B9ED-BE910E67EC24}" destId="{B020D581-71D5-456A-AC0B-BED36661F962}" srcOrd="0" destOrd="0" presId="urn:microsoft.com/office/officeart/2018/2/layout/IconVerticalSolidList"/>
    <dgm:cxn modelId="{61A02D57-44B4-4CE2-A0D4-9A10F4497352}" srcId="{4422BEAE-8F3D-466D-860B-E4683C5B7D86}" destId="{C25DF0A9-6BE5-4487-9927-2E510A4026A8}" srcOrd="1" destOrd="0" parTransId="{AED8FB86-E245-438E-A252-14F738677A1C}" sibTransId="{0A46C711-B51A-412C-B4D8-1E3846979054}"/>
    <dgm:cxn modelId="{C1E8F077-1B61-4A85-93F5-5C9EA61FE520}" srcId="{4422BEAE-8F3D-466D-860B-E4683C5B7D86}" destId="{ACB39006-A79A-4866-A555-2AEB0E3168A0}" srcOrd="0" destOrd="0" parTransId="{85F2A84B-91BF-4309-9883-5FEDD3DF5DE6}" sibTransId="{72BC7ADC-B45E-48B4-BB0F-BE0325BB5045}"/>
    <dgm:cxn modelId="{C11ECA7D-CECA-4F3C-8F6C-8EB7BCC1619A}" srcId="{4422BEAE-8F3D-466D-860B-E4683C5B7D86}" destId="{545A4905-FF66-4B9B-A32A-4E74BD468AEE}" srcOrd="2" destOrd="0" parTransId="{AC374E70-A740-485E-BC85-847A33B18A84}" sibTransId="{D4A35F11-2D01-4E56-BE26-4A30C25F562E}"/>
    <dgm:cxn modelId="{135BCF89-A47F-4CD7-881D-CF05560FC5BC}" type="presOf" srcId="{4422BEAE-8F3D-466D-860B-E4683C5B7D86}" destId="{74627F47-1A19-4C32-BDF1-499DF22C7559}" srcOrd="0" destOrd="0" presId="urn:microsoft.com/office/officeart/2018/2/layout/IconVerticalSolidList"/>
    <dgm:cxn modelId="{559BF0B1-8C5A-4521-B0D9-C8A800A9A248}" srcId="{C25DF0A9-6BE5-4487-9927-2E510A4026A8}" destId="{75960B20-B165-4633-A06F-C0FDC997B51B}" srcOrd="1" destOrd="0" parTransId="{23936859-8B38-4750-96BC-6CD7C3884454}" sibTransId="{5C4CE827-39DB-4BBB-AE13-86745C69DEF7}"/>
    <dgm:cxn modelId="{309200B3-1E4A-4447-AD39-05FDF63D9968}" type="presOf" srcId="{C25DF0A9-6BE5-4487-9927-2E510A4026A8}" destId="{91244C6D-6B79-494C-99DF-C99FD9BA2865}" srcOrd="0" destOrd="0" presId="urn:microsoft.com/office/officeart/2018/2/layout/IconVerticalSolidList"/>
    <dgm:cxn modelId="{C57C19B7-FE0A-4472-9500-28F6DA6F0773}" type="presOf" srcId="{75960B20-B165-4633-A06F-C0FDC997B51B}" destId="{EFBAC7D9-AB92-4EC6-8A85-A12DCE24DAF0}" srcOrd="0" destOrd="1" presId="urn:microsoft.com/office/officeart/2018/2/layout/IconVerticalSolidList"/>
    <dgm:cxn modelId="{AC9787B8-9F33-4D25-9C40-D003B721BABE}" srcId="{C25DF0A9-6BE5-4487-9927-2E510A4026A8}" destId="{C1447545-149B-4447-8AC6-1DA942297EF1}" srcOrd="3" destOrd="0" parTransId="{2E513960-2D97-405F-BF5F-C474241713A7}" sibTransId="{5460C2D9-10CC-4F63-BD5D-15DC62567F12}"/>
    <dgm:cxn modelId="{C039DFC2-253C-4EAD-A1C8-0D35C4D77FC7}" srcId="{545A4905-FF66-4B9B-A32A-4E74BD468AEE}" destId="{95E17591-BF85-46D9-9E16-10F8E739BCCB}" srcOrd="1" destOrd="0" parTransId="{BFAC93A5-348F-4299-AA96-1469833497B8}" sibTransId="{33320AFD-16C9-4F78-B1CE-D28F884CC00C}"/>
    <dgm:cxn modelId="{D5EA47C6-7CDA-4013-8046-596CE6988054}" type="presOf" srcId="{88B635C7-8CF2-49E0-A95D-BF996676F4BA}" destId="{EFBAC7D9-AB92-4EC6-8A85-A12DCE24DAF0}" srcOrd="0" destOrd="0" presId="urn:microsoft.com/office/officeart/2018/2/layout/IconVerticalSolidList"/>
    <dgm:cxn modelId="{2CA5E3D6-A503-43B5-97F5-E135217C5878}" type="presOf" srcId="{545A4905-FF66-4B9B-A32A-4E74BD468AEE}" destId="{5174D05F-249A-4303-8375-D65D267ACF50}" srcOrd="0" destOrd="0" presId="urn:microsoft.com/office/officeart/2018/2/layout/IconVerticalSolidList"/>
    <dgm:cxn modelId="{135697DE-A0AA-4AA0-874C-6E703C2FFDC6}" type="presOf" srcId="{FFD85B13-F811-443D-AE3D-4BFD3BD229A0}" destId="{E147DF82-3843-45EF-96A8-56A84D8927B8}" srcOrd="0" destOrd="1" presId="urn:microsoft.com/office/officeart/2018/2/layout/IconVerticalSolidList"/>
    <dgm:cxn modelId="{B52674EB-52EB-407C-BA10-DC40FCD375E7}" srcId="{C25DF0A9-6BE5-4487-9927-2E510A4026A8}" destId="{88B635C7-8CF2-49E0-A95D-BF996676F4BA}" srcOrd="0" destOrd="0" parTransId="{24DDB310-E32F-4577-ACC8-7ACEA839B3AB}" sibTransId="{5E54FEDC-65A7-4DD7-8788-E90526E1676D}"/>
    <dgm:cxn modelId="{819DAFFE-DE1D-4707-9353-73E0EBC73AF5}" srcId="{C25DF0A9-6BE5-4487-9927-2E510A4026A8}" destId="{49716741-FD54-4183-9B5E-2BF68A1E79D9}" srcOrd="2" destOrd="0" parTransId="{E2411AD0-44DE-4019-A643-2356735E502A}" sibTransId="{48F4BC88-ED3B-4316-94B1-3F828BD8E75D}"/>
    <dgm:cxn modelId="{CFC2214E-4B2F-4668-B017-2A32C436CB66}" type="presParOf" srcId="{74627F47-1A19-4C32-BDF1-499DF22C7559}" destId="{1F4B1E6F-93BA-4C90-9739-1D4DABCDBC3D}" srcOrd="0" destOrd="0" presId="urn:microsoft.com/office/officeart/2018/2/layout/IconVerticalSolidList"/>
    <dgm:cxn modelId="{BC3B8855-3DA1-4BD7-8DEA-5400E4EEBC8B}" type="presParOf" srcId="{1F4B1E6F-93BA-4C90-9739-1D4DABCDBC3D}" destId="{2DA88592-AF84-4E4E-934B-FC77698903BD}" srcOrd="0" destOrd="0" presId="urn:microsoft.com/office/officeart/2018/2/layout/IconVerticalSolidList"/>
    <dgm:cxn modelId="{39FE5E56-E09A-401F-95A7-384A1AFF98FB}" type="presParOf" srcId="{1F4B1E6F-93BA-4C90-9739-1D4DABCDBC3D}" destId="{BA30E596-17FB-4D2C-9EB1-389B25633E1F}" srcOrd="1" destOrd="0" presId="urn:microsoft.com/office/officeart/2018/2/layout/IconVerticalSolidList"/>
    <dgm:cxn modelId="{72EA1884-D5CC-41DD-9CBD-2A6078EDB5F9}" type="presParOf" srcId="{1F4B1E6F-93BA-4C90-9739-1D4DABCDBC3D}" destId="{453AA7A7-F116-4A6A-BD42-F8B38FF33552}" srcOrd="2" destOrd="0" presId="urn:microsoft.com/office/officeart/2018/2/layout/IconVerticalSolidList"/>
    <dgm:cxn modelId="{B0356650-4960-493F-A870-EC120B704961}" type="presParOf" srcId="{1F4B1E6F-93BA-4C90-9739-1D4DABCDBC3D}" destId="{1CBFD326-1F30-49E0-B6C0-A09CF127F581}" srcOrd="3" destOrd="0" presId="urn:microsoft.com/office/officeart/2018/2/layout/IconVerticalSolidList"/>
    <dgm:cxn modelId="{14A62D2F-C1DD-424B-AF7C-E8916A060177}" type="presParOf" srcId="{1F4B1E6F-93BA-4C90-9739-1D4DABCDBC3D}" destId="{E147DF82-3843-45EF-96A8-56A84D8927B8}" srcOrd="4" destOrd="0" presId="urn:microsoft.com/office/officeart/2018/2/layout/IconVerticalSolidList"/>
    <dgm:cxn modelId="{37B551E3-A863-44E6-8300-E743F0353BF5}" type="presParOf" srcId="{74627F47-1A19-4C32-BDF1-499DF22C7559}" destId="{2637B764-7569-472A-985B-C8B7FE8D838B}" srcOrd="1" destOrd="0" presId="urn:microsoft.com/office/officeart/2018/2/layout/IconVerticalSolidList"/>
    <dgm:cxn modelId="{CC15FA31-3159-49DC-B183-44ABE0DA74C5}" type="presParOf" srcId="{74627F47-1A19-4C32-BDF1-499DF22C7559}" destId="{6E16F404-EB6A-4E3E-8D60-37770270E905}" srcOrd="2" destOrd="0" presId="urn:microsoft.com/office/officeart/2018/2/layout/IconVerticalSolidList"/>
    <dgm:cxn modelId="{C9A3D079-8722-4847-A67F-F763ACA85E4C}" type="presParOf" srcId="{6E16F404-EB6A-4E3E-8D60-37770270E905}" destId="{5D93FA1C-6F87-4523-9B2A-08ECD2CB28A1}" srcOrd="0" destOrd="0" presId="urn:microsoft.com/office/officeart/2018/2/layout/IconVerticalSolidList"/>
    <dgm:cxn modelId="{6688569F-07A5-465A-9381-94B4392BB6F1}" type="presParOf" srcId="{6E16F404-EB6A-4E3E-8D60-37770270E905}" destId="{2C5C8F0D-FE71-4188-A292-178D75CDD434}" srcOrd="1" destOrd="0" presId="urn:microsoft.com/office/officeart/2018/2/layout/IconVerticalSolidList"/>
    <dgm:cxn modelId="{A4CE11E5-3891-4113-8E35-73A18A0CDA03}" type="presParOf" srcId="{6E16F404-EB6A-4E3E-8D60-37770270E905}" destId="{33977CB8-A725-4DD4-BA88-3CE04DD74C6F}" srcOrd="2" destOrd="0" presId="urn:microsoft.com/office/officeart/2018/2/layout/IconVerticalSolidList"/>
    <dgm:cxn modelId="{15A0E48A-1F57-462C-B689-A030A2DE85D3}" type="presParOf" srcId="{6E16F404-EB6A-4E3E-8D60-37770270E905}" destId="{91244C6D-6B79-494C-99DF-C99FD9BA2865}" srcOrd="3" destOrd="0" presId="urn:microsoft.com/office/officeart/2018/2/layout/IconVerticalSolidList"/>
    <dgm:cxn modelId="{25063F48-99B2-4A0C-A194-36E0AC9DBDB6}" type="presParOf" srcId="{6E16F404-EB6A-4E3E-8D60-37770270E905}" destId="{EFBAC7D9-AB92-4EC6-8A85-A12DCE24DAF0}" srcOrd="4" destOrd="0" presId="urn:microsoft.com/office/officeart/2018/2/layout/IconVerticalSolidList"/>
    <dgm:cxn modelId="{D968E7A8-4128-4087-B704-E846C916279C}" type="presParOf" srcId="{74627F47-1A19-4C32-BDF1-499DF22C7559}" destId="{C39A7473-5828-4D3B-95D9-0E3F634B0197}" srcOrd="3" destOrd="0" presId="urn:microsoft.com/office/officeart/2018/2/layout/IconVerticalSolidList"/>
    <dgm:cxn modelId="{233A0AD9-64CA-418E-B663-26DA12B0BA2D}" type="presParOf" srcId="{74627F47-1A19-4C32-BDF1-499DF22C7559}" destId="{C32900FD-E815-4CF1-930C-42FD278B4DA5}" srcOrd="4" destOrd="0" presId="urn:microsoft.com/office/officeart/2018/2/layout/IconVerticalSolidList"/>
    <dgm:cxn modelId="{61DB2A08-C972-41FD-83B9-0A308E736558}" type="presParOf" srcId="{C32900FD-E815-4CF1-930C-42FD278B4DA5}" destId="{ED885412-340F-4E27-8273-FF71B55086E8}" srcOrd="0" destOrd="0" presId="urn:microsoft.com/office/officeart/2018/2/layout/IconVerticalSolidList"/>
    <dgm:cxn modelId="{4B0DF025-62BC-44B0-BFCD-4DE65AAF895C}" type="presParOf" srcId="{C32900FD-E815-4CF1-930C-42FD278B4DA5}" destId="{837F33F1-10BB-4D1C-A1ED-1B2FEBC4EED4}" srcOrd="1" destOrd="0" presId="urn:microsoft.com/office/officeart/2018/2/layout/IconVerticalSolidList"/>
    <dgm:cxn modelId="{C6BB4574-C026-4825-B67F-2AD994BA07D8}" type="presParOf" srcId="{C32900FD-E815-4CF1-930C-42FD278B4DA5}" destId="{B25E8DF7-4ECC-4BBA-A23D-D4E4B5DBA2EB}" srcOrd="2" destOrd="0" presId="urn:microsoft.com/office/officeart/2018/2/layout/IconVerticalSolidList"/>
    <dgm:cxn modelId="{82FABCEC-8BD6-4A4A-8B4D-C8AF142D4E25}" type="presParOf" srcId="{C32900FD-E815-4CF1-930C-42FD278B4DA5}" destId="{5174D05F-249A-4303-8375-D65D267ACF50}" srcOrd="3" destOrd="0" presId="urn:microsoft.com/office/officeart/2018/2/layout/IconVerticalSolidList"/>
    <dgm:cxn modelId="{DD234EF2-0CCB-460F-A90F-724CE711790A}" type="presParOf" srcId="{C32900FD-E815-4CF1-930C-42FD278B4DA5}" destId="{B020D581-71D5-456A-AC0B-BED36661F96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22BEAE-8F3D-466D-860B-E4683C5B7D86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CB39006-A79A-4866-A555-2AEB0E3168A0}">
      <dgm:prSet custT="1"/>
      <dgm:spPr/>
      <dgm:t>
        <a:bodyPr/>
        <a:lstStyle/>
        <a:p>
          <a:pPr>
            <a:defRPr b="1"/>
          </a:pPr>
          <a:r>
            <a:rPr lang="en-GB" sz="3200" b="1" dirty="0"/>
            <a:t>All managers </a:t>
          </a:r>
          <a:r>
            <a:rPr lang="en-GB" sz="3200" dirty="0"/>
            <a:t>– </a:t>
          </a:r>
          <a:endParaRPr lang="en-US" sz="3200" dirty="0"/>
        </a:p>
      </dgm:t>
    </dgm:pt>
    <dgm:pt modelId="{85F2A84B-91BF-4309-9883-5FEDD3DF5DE6}" type="parTrans" cxnId="{C1E8F077-1B61-4A85-93F5-5C9EA61FE520}">
      <dgm:prSet/>
      <dgm:spPr/>
      <dgm:t>
        <a:bodyPr/>
        <a:lstStyle/>
        <a:p>
          <a:endParaRPr lang="en-US"/>
        </a:p>
      </dgm:t>
    </dgm:pt>
    <dgm:pt modelId="{72BC7ADC-B45E-48B4-BB0F-BE0325BB5045}" type="sibTrans" cxnId="{C1E8F077-1B61-4A85-93F5-5C9EA61FE520}">
      <dgm:prSet/>
      <dgm:spPr/>
      <dgm:t>
        <a:bodyPr/>
        <a:lstStyle/>
        <a:p>
          <a:endParaRPr lang="en-US"/>
        </a:p>
      </dgm:t>
    </dgm:pt>
    <dgm:pt modelId="{BFA9EA15-EF1D-46FD-95F8-3682040937D7}">
      <dgm:prSet custT="1"/>
      <dgm:spPr/>
      <dgm:t>
        <a:bodyPr/>
        <a:lstStyle/>
        <a:p>
          <a:r>
            <a:rPr lang="en-GB" sz="2000" dirty="0"/>
            <a:t>Share with your team</a:t>
          </a:r>
          <a:endParaRPr lang="en-US" sz="2000" dirty="0"/>
        </a:p>
      </dgm:t>
    </dgm:pt>
    <dgm:pt modelId="{CB83B948-5E0A-43E6-BDF5-95E918A529DA}" type="parTrans" cxnId="{137F4326-5180-415B-968D-ACB2D6E8D938}">
      <dgm:prSet/>
      <dgm:spPr/>
      <dgm:t>
        <a:bodyPr/>
        <a:lstStyle/>
        <a:p>
          <a:endParaRPr lang="en-US"/>
        </a:p>
      </dgm:t>
    </dgm:pt>
    <dgm:pt modelId="{EE8BC206-62B8-470F-8893-986268B40D12}" type="sibTrans" cxnId="{137F4326-5180-415B-968D-ACB2D6E8D938}">
      <dgm:prSet/>
      <dgm:spPr/>
      <dgm:t>
        <a:bodyPr/>
        <a:lstStyle/>
        <a:p>
          <a:endParaRPr lang="en-US"/>
        </a:p>
      </dgm:t>
    </dgm:pt>
    <dgm:pt modelId="{16054877-CD61-424B-A8DF-03A50A762BE0}">
      <dgm:prSet custT="1"/>
      <dgm:spPr/>
      <dgm:t>
        <a:bodyPr/>
        <a:lstStyle/>
        <a:p>
          <a:r>
            <a:rPr lang="en-GB" sz="2000" dirty="0"/>
            <a:t>Helps with planning service activity</a:t>
          </a:r>
          <a:endParaRPr lang="en-US" sz="2000" dirty="0"/>
        </a:p>
      </dgm:t>
    </dgm:pt>
    <dgm:pt modelId="{2A86AC5B-8A71-43E8-AC77-4DF86B05614C}" type="parTrans" cxnId="{EC20D488-3D75-40F7-B31E-8644F5C38303}">
      <dgm:prSet/>
      <dgm:spPr/>
      <dgm:t>
        <a:bodyPr/>
        <a:lstStyle/>
        <a:p>
          <a:endParaRPr lang="en-US"/>
        </a:p>
      </dgm:t>
    </dgm:pt>
    <dgm:pt modelId="{648F6AED-40BA-460D-A4F2-4844406CE7CD}" type="sibTrans" cxnId="{EC20D488-3D75-40F7-B31E-8644F5C38303}">
      <dgm:prSet/>
      <dgm:spPr/>
      <dgm:t>
        <a:bodyPr/>
        <a:lstStyle/>
        <a:p>
          <a:endParaRPr lang="en-US"/>
        </a:p>
      </dgm:t>
    </dgm:pt>
    <dgm:pt modelId="{C25DF0A9-6BE5-4487-9927-2E510A4026A8}">
      <dgm:prSet custT="1"/>
      <dgm:spPr/>
      <dgm:t>
        <a:bodyPr/>
        <a:lstStyle/>
        <a:p>
          <a:pPr>
            <a:defRPr b="1"/>
          </a:pPr>
          <a:r>
            <a:rPr lang="en-GB" sz="3200" b="1" dirty="0"/>
            <a:t>Staff</a:t>
          </a:r>
          <a:r>
            <a:rPr lang="en-GB" sz="3200" dirty="0"/>
            <a:t> </a:t>
          </a:r>
          <a:r>
            <a:rPr lang="en-GB" sz="3200" b="1" dirty="0"/>
            <a:t>who work with vulnerable clients</a:t>
          </a:r>
          <a:endParaRPr lang="en-US" sz="3200" dirty="0"/>
        </a:p>
      </dgm:t>
    </dgm:pt>
    <dgm:pt modelId="{AED8FB86-E245-438E-A252-14F738677A1C}" type="parTrans" cxnId="{61A02D57-44B4-4CE2-A0D4-9A10F4497352}">
      <dgm:prSet/>
      <dgm:spPr/>
      <dgm:t>
        <a:bodyPr/>
        <a:lstStyle/>
        <a:p>
          <a:endParaRPr lang="en-US"/>
        </a:p>
      </dgm:t>
    </dgm:pt>
    <dgm:pt modelId="{0A46C711-B51A-412C-B4D8-1E3846979054}" type="sibTrans" cxnId="{61A02D57-44B4-4CE2-A0D4-9A10F4497352}">
      <dgm:prSet/>
      <dgm:spPr/>
      <dgm:t>
        <a:bodyPr/>
        <a:lstStyle/>
        <a:p>
          <a:endParaRPr lang="en-US"/>
        </a:p>
      </dgm:t>
    </dgm:pt>
    <dgm:pt modelId="{C1447545-149B-4447-8AC6-1DA942297EF1}">
      <dgm:prSet custT="1"/>
      <dgm:spPr/>
      <dgm:t>
        <a:bodyPr/>
        <a:lstStyle/>
        <a:p>
          <a:r>
            <a:rPr lang="en-GB" sz="2000" dirty="0"/>
            <a:t>Help them to be resilient</a:t>
          </a:r>
          <a:endParaRPr lang="en-US" sz="2000" dirty="0"/>
        </a:p>
      </dgm:t>
    </dgm:pt>
    <dgm:pt modelId="{2E513960-2D97-405F-BF5F-C474241713A7}" type="parTrans" cxnId="{AC9787B8-9F33-4D25-9C40-D003B721BABE}">
      <dgm:prSet/>
      <dgm:spPr/>
      <dgm:t>
        <a:bodyPr/>
        <a:lstStyle/>
        <a:p>
          <a:endParaRPr lang="en-US"/>
        </a:p>
      </dgm:t>
    </dgm:pt>
    <dgm:pt modelId="{5460C2D9-10CC-4F63-BD5D-15DC62567F12}" type="sibTrans" cxnId="{AC9787B8-9F33-4D25-9C40-D003B721BABE}">
      <dgm:prSet/>
      <dgm:spPr/>
      <dgm:t>
        <a:bodyPr/>
        <a:lstStyle/>
        <a:p>
          <a:endParaRPr lang="en-US"/>
        </a:p>
      </dgm:t>
    </dgm:pt>
    <dgm:pt modelId="{545A4905-FF66-4B9B-A32A-4E74BD468AEE}">
      <dgm:prSet custT="1"/>
      <dgm:spPr/>
      <dgm:t>
        <a:bodyPr/>
        <a:lstStyle/>
        <a:p>
          <a:pPr>
            <a:defRPr b="1"/>
          </a:pPr>
          <a:r>
            <a:rPr lang="en-GB" sz="3200" b="1" dirty="0"/>
            <a:t>Staff – personal advice</a:t>
          </a:r>
          <a:endParaRPr lang="en-US" sz="3200" dirty="0"/>
        </a:p>
      </dgm:t>
    </dgm:pt>
    <dgm:pt modelId="{AC374E70-A740-485E-BC85-847A33B18A84}" type="parTrans" cxnId="{C11ECA7D-CECA-4F3C-8F6C-8EB7BCC1619A}">
      <dgm:prSet/>
      <dgm:spPr/>
      <dgm:t>
        <a:bodyPr/>
        <a:lstStyle/>
        <a:p>
          <a:endParaRPr lang="en-US"/>
        </a:p>
      </dgm:t>
    </dgm:pt>
    <dgm:pt modelId="{D4A35F11-2D01-4E56-BE26-4A30C25F562E}" type="sibTrans" cxnId="{C11ECA7D-CECA-4F3C-8F6C-8EB7BCC1619A}">
      <dgm:prSet/>
      <dgm:spPr/>
      <dgm:t>
        <a:bodyPr/>
        <a:lstStyle/>
        <a:p>
          <a:endParaRPr lang="en-US"/>
        </a:p>
      </dgm:t>
    </dgm:pt>
    <dgm:pt modelId="{D0DFE0DF-01E0-4F56-B9ED-BE910E67EC24}">
      <dgm:prSet custT="1"/>
      <dgm:spPr/>
      <dgm:t>
        <a:bodyPr/>
        <a:lstStyle/>
        <a:p>
          <a:r>
            <a:rPr lang="en-GB" sz="2000" dirty="0"/>
            <a:t>Shift/outdoor workers </a:t>
          </a:r>
          <a:endParaRPr lang="en-US" sz="2000" dirty="0"/>
        </a:p>
      </dgm:t>
    </dgm:pt>
    <dgm:pt modelId="{45D063AF-F58B-4B01-BAE0-A43543E61216}" type="parTrans" cxnId="{6307E22D-7868-4D70-98BD-51F55C8F17F0}">
      <dgm:prSet/>
      <dgm:spPr/>
      <dgm:t>
        <a:bodyPr/>
        <a:lstStyle/>
        <a:p>
          <a:endParaRPr lang="en-US"/>
        </a:p>
      </dgm:t>
    </dgm:pt>
    <dgm:pt modelId="{10C3F688-3281-4D4F-B34D-7DF06067E16B}" type="sibTrans" cxnId="{6307E22D-7868-4D70-98BD-51F55C8F17F0}">
      <dgm:prSet/>
      <dgm:spPr/>
      <dgm:t>
        <a:bodyPr/>
        <a:lstStyle/>
        <a:p>
          <a:endParaRPr lang="en-US"/>
        </a:p>
      </dgm:t>
    </dgm:pt>
    <dgm:pt modelId="{04CF83BC-48EA-4242-BC5D-1298B7C94CB1}">
      <dgm:prSet custT="1"/>
      <dgm:spPr/>
      <dgm:t>
        <a:bodyPr/>
        <a:lstStyle/>
        <a:p>
          <a:r>
            <a:rPr lang="en-GB" sz="2000" dirty="0"/>
            <a:t>Travel</a:t>
          </a:r>
          <a:endParaRPr lang="en-US" sz="2000" dirty="0"/>
        </a:p>
      </dgm:t>
    </dgm:pt>
    <dgm:pt modelId="{6CEA0C8E-9ED5-447D-9E2C-2377D297B782}" type="parTrans" cxnId="{11AF6B4D-7F42-488A-86BD-A90E66C440FB}">
      <dgm:prSet/>
      <dgm:spPr/>
      <dgm:t>
        <a:bodyPr/>
        <a:lstStyle/>
        <a:p>
          <a:endParaRPr lang="en-US"/>
        </a:p>
      </dgm:t>
    </dgm:pt>
    <dgm:pt modelId="{389CB76F-C631-41E9-BD45-C77229EDD555}" type="sibTrans" cxnId="{11AF6B4D-7F42-488A-86BD-A90E66C440FB}">
      <dgm:prSet/>
      <dgm:spPr/>
      <dgm:t>
        <a:bodyPr/>
        <a:lstStyle/>
        <a:p>
          <a:endParaRPr lang="en-US"/>
        </a:p>
      </dgm:t>
    </dgm:pt>
    <dgm:pt modelId="{DB7FCDF0-2F8B-4BAD-A204-F6D0262EF020}" type="pres">
      <dgm:prSet presAssocID="{4422BEAE-8F3D-466D-860B-E4683C5B7D86}" presName="root" presStyleCnt="0">
        <dgm:presLayoutVars>
          <dgm:dir/>
          <dgm:resizeHandles val="exact"/>
        </dgm:presLayoutVars>
      </dgm:prSet>
      <dgm:spPr/>
    </dgm:pt>
    <dgm:pt modelId="{2F7403C2-9E26-4415-9516-4E1D338350D1}" type="pres">
      <dgm:prSet presAssocID="{ACB39006-A79A-4866-A555-2AEB0E3168A0}" presName="compNode" presStyleCnt="0"/>
      <dgm:spPr/>
    </dgm:pt>
    <dgm:pt modelId="{4FA5D5DF-39FE-44E8-989D-511210DA94B9}" type="pres">
      <dgm:prSet presAssocID="{ACB39006-A79A-4866-A555-2AEB0E3168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3F234E55-8206-4521-9AF3-D9979450AE54}" type="pres">
      <dgm:prSet presAssocID="{ACB39006-A79A-4866-A555-2AEB0E3168A0}" presName="iconSpace" presStyleCnt="0"/>
      <dgm:spPr/>
    </dgm:pt>
    <dgm:pt modelId="{50715BBE-D07E-4F69-8109-A017B65AF98F}" type="pres">
      <dgm:prSet presAssocID="{ACB39006-A79A-4866-A555-2AEB0E3168A0}" presName="parTx" presStyleLbl="revTx" presStyleIdx="0" presStyleCnt="6">
        <dgm:presLayoutVars>
          <dgm:chMax val="0"/>
          <dgm:chPref val="0"/>
        </dgm:presLayoutVars>
      </dgm:prSet>
      <dgm:spPr/>
    </dgm:pt>
    <dgm:pt modelId="{D924B69C-6655-4E8B-BF26-F99E42EFBA45}" type="pres">
      <dgm:prSet presAssocID="{ACB39006-A79A-4866-A555-2AEB0E3168A0}" presName="txSpace" presStyleCnt="0"/>
      <dgm:spPr/>
    </dgm:pt>
    <dgm:pt modelId="{39F9F046-5CDA-4355-A6F1-D6541B38A810}" type="pres">
      <dgm:prSet presAssocID="{ACB39006-A79A-4866-A555-2AEB0E3168A0}" presName="desTx" presStyleLbl="revTx" presStyleIdx="1" presStyleCnt="6">
        <dgm:presLayoutVars/>
      </dgm:prSet>
      <dgm:spPr/>
    </dgm:pt>
    <dgm:pt modelId="{35AD0A56-E537-40A1-A436-277E7FEEE6CF}" type="pres">
      <dgm:prSet presAssocID="{72BC7ADC-B45E-48B4-BB0F-BE0325BB5045}" presName="sibTrans" presStyleCnt="0"/>
      <dgm:spPr/>
    </dgm:pt>
    <dgm:pt modelId="{DAA115DE-B5E9-4D53-933F-566FBF130DCE}" type="pres">
      <dgm:prSet presAssocID="{C25DF0A9-6BE5-4487-9927-2E510A4026A8}" presName="compNode" presStyleCnt="0"/>
      <dgm:spPr/>
    </dgm:pt>
    <dgm:pt modelId="{A61D0643-4E9E-43B9-9946-30E5F8E5D393}" type="pres">
      <dgm:prSet presAssocID="{C25DF0A9-6BE5-4487-9927-2E510A4026A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FF8AAC8-AB72-4B00-A613-3025F0415E60}" type="pres">
      <dgm:prSet presAssocID="{C25DF0A9-6BE5-4487-9927-2E510A4026A8}" presName="iconSpace" presStyleCnt="0"/>
      <dgm:spPr/>
    </dgm:pt>
    <dgm:pt modelId="{9A1A53C7-719A-4FD1-B5A6-5D368537D551}" type="pres">
      <dgm:prSet presAssocID="{C25DF0A9-6BE5-4487-9927-2E510A4026A8}" presName="parTx" presStyleLbl="revTx" presStyleIdx="2" presStyleCnt="6">
        <dgm:presLayoutVars>
          <dgm:chMax val="0"/>
          <dgm:chPref val="0"/>
        </dgm:presLayoutVars>
      </dgm:prSet>
      <dgm:spPr/>
    </dgm:pt>
    <dgm:pt modelId="{5987D10F-1B15-4A48-A809-CCD89E05D6A5}" type="pres">
      <dgm:prSet presAssocID="{C25DF0A9-6BE5-4487-9927-2E510A4026A8}" presName="txSpace" presStyleCnt="0"/>
      <dgm:spPr/>
    </dgm:pt>
    <dgm:pt modelId="{9459AB71-0381-456F-9197-E2D63FF9E205}" type="pres">
      <dgm:prSet presAssocID="{C25DF0A9-6BE5-4487-9927-2E510A4026A8}" presName="desTx" presStyleLbl="revTx" presStyleIdx="3" presStyleCnt="6">
        <dgm:presLayoutVars/>
      </dgm:prSet>
      <dgm:spPr/>
    </dgm:pt>
    <dgm:pt modelId="{7E97896A-E2D4-4570-BB35-937066C2358A}" type="pres">
      <dgm:prSet presAssocID="{0A46C711-B51A-412C-B4D8-1E3846979054}" presName="sibTrans" presStyleCnt="0"/>
      <dgm:spPr/>
    </dgm:pt>
    <dgm:pt modelId="{2E9401E3-F139-4ADB-96A8-7DC2130DC289}" type="pres">
      <dgm:prSet presAssocID="{545A4905-FF66-4B9B-A32A-4E74BD468AEE}" presName="compNode" presStyleCnt="0"/>
      <dgm:spPr/>
    </dgm:pt>
    <dgm:pt modelId="{1F5F3032-98F2-4ABB-A1E3-6675AB0A7071}" type="pres">
      <dgm:prSet presAssocID="{545A4905-FF66-4B9B-A32A-4E74BD468AE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 from home Wi-Fi with solid fill"/>
        </a:ext>
      </dgm:extLst>
    </dgm:pt>
    <dgm:pt modelId="{30E2A2B9-3223-4E58-8480-6FE84E596F05}" type="pres">
      <dgm:prSet presAssocID="{545A4905-FF66-4B9B-A32A-4E74BD468AEE}" presName="iconSpace" presStyleCnt="0"/>
      <dgm:spPr/>
    </dgm:pt>
    <dgm:pt modelId="{1110170A-E48E-4E37-8EAB-623F242F998C}" type="pres">
      <dgm:prSet presAssocID="{545A4905-FF66-4B9B-A32A-4E74BD468AEE}" presName="parTx" presStyleLbl="revTx" presStyleIdx="4" presStyleCnt="6">
        <dgm:presLayoutVars>
          <dgm:chMax val="0"/>
          <dgm:chPref val="0"/>
        </dgm:presLayoutVars>
      </dgm:prSet>
      <dgm:spPr/>
    </dgm:pt>
    <dgm:pt modelId="{6045938A-3207-4612-9961-3C06B5A3EDA4}" type="pres">
      <dgm:prSet presAssocID="{545A4905-FF66-4B9B-A32A-4E74BD468AEE}" presName="txSpace" presStyleCnt="0"/>
      <dgm:spPr/>
    </dgm:pt>
    <dgm:pt modelId="{8568AED1-0A81-4430-8192-C0271314C0D6}" type="pres">
      <dgm:prSet presAssocID="{545A4905-FF66-4B9B-A32A-4E74BD468AEE}" presName="desTx" presStyleLbl="revTx" presStyleIdx="5" presStyleCnt="6">
        <dgm:presLayoutVars/>
      </dgm:prSet>
      <dgm:spPr/>
    </dgm:pt>
  </dgm:ptLst>
  <dgm:cxnLst>
    <dgm:cxn modelId="{673E820C-65D1-4FED-BD45-8F29A1606B00}" type="presOf" srcId="{04CF83BC-48EA-4242-BC5D-1298B7C94CB1}" destId="{8568AED1-0A81-4430-8192-C0271314C0D6}" srcOrd="0" destOrd="1" presId="urn:microsoft.com/office/officeart/2018/2/layout/IconLabelDescriptionList"/>
    <dgm:cxn modelId="{0FD0C20F-D0AC-4FB4-B4AE-06CEF2FFFB7C}" type="presOf" srcId="{C1447545-149B-4447-8AC6-1DA942297EF1}" destId="{9459AB71-0381-456F-9197-E2D63FF9E205}" srcOrd="0" destOrd="0" presId="urn:microsoft.com/office/officeart/2018/2/layout/IconLabelDescriptionList"/>
    <dgm:cxn modelId="{52FC8813-CA81-43FB-A8C3-20AE69A03636}" type="presOf" srcId="{545A4905-FF66-4B9B-A32A-4E74BD468AEE}" destId="{1110170A-E48E-4E37-8EAB-623F242F998C}" srcOrd="0" destOrd="0" presId="urn:microsoft.com/office/officeart/2018/2/layout/IconLabelDescriptionList"/>
    <dgm:cxn modelId="{6367451C-41AC-4CFB-B592-5D8435D577E0}" type="presOf" srcId="{D0DFE0DF-01E0-4F56-B9ED-BE910E67EC24}" destId="{8568AED1-0A81-4430-8192-C0271314C0D6}" srcOrd="0" destOrd="0" presId="urn:microsoft.com/office/officeart/2018/2/layout/IconLabelDescriptionList"/>
    <dgm:cxn modelId="{B0B86824-C432-4632-9F0D-F3A8B0EE1421}" type="presOf" srcId="{16054877-CD61-424B-A8DF-03A50A762BE0}" destId="{39F9F046-5CDA-4355-A6F1-D6541B38A810}" srcOrd="0" destOrd="1" presId="urn:microsoft.com/office/officeart/2018/2/layout/IconLabelDescriptionList"/>
    <dgm:cxn modelId="{137F4326-5180-415B-968D-ACB2D6E8D938}" srcId="{ACB39006-A79A-4866-A555-2AEB0E3168A0}" destId="{BFA9EA15-EF1D-46FD-95F8-3682040937D7}" srcOrd="0" destOrd="0" parTransId="{CB83B948-5E0A-43E6-BDF5-95E918A529DA}" sibTransId="{EE8BC206-62B8-470F-8893-986268B40D12}"/>
    <dgm:cxn modelId="{6307E22D-7868-4D70-98BD-51F55C8F17F0}" srcId="{545A4905-FF66-4B9B-A32A-4E74BD468AEE}" destId="{D0DFE0DF-01E0-4F56-B9ED-BE910E67EC24}" srcOrd="0" destOrd="0" parTransId="{45D063AF-F58B-4B01-BAE0-A43543E61216}" sibTransId="{10C3F688-3281-4D4F-B34D-7DF06067E16B}"/>
    <dgm:cxn modelId="{33445B37-6064-4A31-953B-D2F183A2EF49}" type="presOf" srcId="{C25DF0A9-6BE5-4487-9927-2E510A4026A8}" destId="{9A1A53C7-719A-4FD1-B5A6-5D368537D551}" srcOrd="0" destOrd="0" presId="urn:microsoft.com/office/officeart/2018/2/layout/IconLabelDescriptionList"/>
    <dgm:cxn modelId="{30713D38-6824-4D1F-984E-07FD81CEFF12}" type="presOf" srcId="{BFA9EA15-EF1D-46FD-95F8-3682040937D7}" destId="{39F9F046-5CDA-4355-A6F1-D6541B38A810}" srcOrd="0" destOrd="0" presId="urn:microsoft.com/office/officeart/2018/2/layout/IconLabelDescriptionList"/>
    <dgm:cxn modelId="{E6C1D047-98ED-4B98-A42F-32F72A506F9F}" type="presOf" srcId="{4422BEAE-8F3D-466D-860B-E4683C5B7D86}" destId="{DB7FCDF0-2F8B-4BAD-A204-F6D0262EF020}" srcOrd="0" destOrd="0" presId="urn:microsoft.com/office/officeart/2018/2/layout/IconLabelDescriptionList"/>
    <dgm:cxn modelId="{11AF6B4D-7F42-488A-86BD-A90E66C440FB}" srcId="{545A4905-FF66-4B9B-A32A-4E74BD468AEE}" destId="{04CF83BC-48EA-4242-BC5D-1298B7C94CB1}" srcOrd="1" destOrd="0" parTransId="{6CEA0C8E-9ED5-447D-9E2C-2377D297B782}" sibTransId="{389CB76F-C631-41E9-BD45-C77229EDD555}"/>
    <dgm:cxn modelId="{61A02D57-44B4-4CE2-A0D4-9A10F4497352}" srcId="{4422BEAE-8F3D-466D-860B-E4683C5B7D86}" destId="{C25DF0A9-6BE5-4487-9927-2E510A4026A8}" srcOrd="1" destOrd="0" parTransId="{AED8FB86-E245-438E-A252-14F738677A1C}" sibTransId="{0A46C711-B51A-412C-B4D8-1E3846979054}"/>
    <dgm:cxn modelId="{C1E8F077-1B61-4A85-93F5-5C9EA61FE520}" srcId="{4422BEAE-8F3D-466D-860B-E4683C5B7D86}" destId="{ACB39006-A79A-4866-A555-2AEB0E3168A0}" srcOrd="0" destOrd="0" parTransId="{85F2A84B-91BF-4309-9883-5FEDD3DF5DE6}" sibTransId="{72BC7ADC-B45E-48B4-BB0F-BE0325BB5045}"/>
    <dgm:cxn modelId="{C11ECA7D-CECA-4F3C-8F6C-8EB7BCC1619A}" srcId="{4422BEAE-8F3D-466D-860B-E4683C5B7D86}" destId="{545A4905-FF66-4B9B-A32A-4E74BD468AEE}" srcOrd="2" destOrd="0" parTransId="{AC374E70-A740-485E-BC85-847A33B18A84}" sibTransId="{D4A35F11-2D01-4E56-BE26-4A30C25F562E}"/>
    <dgm:cxn modelId="{EC20D488-3D75-40F7-B31E-8644F5C38303}" srcId="{ACB39006-A79A-4866-A555-2AEB0E3168A0}" destId="{16054877-CD61-424B-A8DF-03A50A762BE0}" srcOrd="1" destOrd="0" parTransId="{2A86AC5B-8A71-43E8-AC77-4DF86B05614C}" sibTransId="{648F6AED-40BA-460D-A4F2-4844406CE7CD}"/>
    <dgm:cxn modelId="{AC9787B8-9F33-4D25-9C40-D003B721BABE}" srcId="{C25DF0A9-6BE5-4487-9927-2E510A4026A8}" destId="{C1447545-149B-4447-8AC6-1DA942297EF1}" srcOrd="0" destOrd="0" parTransId="{2E513960-2D97-405F-BF5F-C474241713A7}" sibTransId="{5460C2D9-10CC-4F63-BD5D-15DC62567F12}"/>
    <dgm:cxn modelId="{19A1A5DB-1EAA-4114-89D9-EDD9E03D2E57}" type="presOf" srcId="{ACB39006-A79A-4866-A555-2AEB0E3168A0}" destId="{50715BBE-D07E-4F69-8109-A017B65AF98F}" srcOrd="0" destOrd="0" presId="urn:microsoft.com/office/officeart/2018/2/layout/IconLabelDescriptionList"/>
    <dgm:cxn modelId="{68F252E8-AF61-42E5-B466-B368C25754E2}" type="presParOf" srcId="{DB7FCDF0-2F8B-4BAD-A204-F6D0262EF020}" destId="{2F7403C2-9E26-4415-9516-4E1D338350D1}" srcOrd="0" destOrd="0" presId="urn:microsoft.com/office/officeart/2018/2/layout/IconLabelDescriptionList"/>
    <dgm:cxn modelId="{B1BF7636-82B0-4C17-8D92-79701F9641A5}" type="presParOf" srcId="{2F7403C2-9E26-4415-9516-4E1D338350D1}" destId="{4FA5D5DF-39FE-44E8-989D-511210DA94B9}" srcOrd="0" destOrd="0" presId="urn:microsoft.com/office/officeart/2018/2/layout/IconLabelDescriptionList"/>
    <dgm:cxn modelId="{09471A13-6AE3-4724-9A84-B3BFD5262C0E}" type="presParOf" srcId="{2F7403C2-9E26-4415-9516-4E1D338350D1}" destId="{3F234E55-8206-4521-9AF3-D9979450AE54}" srcOrd="1" destOrd="0" presId="urn:microsoft.com/office/officeart/2018/2/layout/IconLabelDescriptionList"/>
    <dgm:cxn modelId="{BC7F1CF1-77C2-44BE-8BF0-E2EAFC762FE9}" type="presParOf" srcId="{2F7403C2-9E26-4415-9516-4E1D338350D1}" destId="{50715BBE-D07E-4F69-8109-A017B65AF98F}" srcOrd="2" destOrd="0" presId="urn:microsoft.com/office/officeart/2018/2/layout/IconLabelDescriptionList"/>
    <dgm:cxn modelId="{C04650BD-6CC5-4E29-B70A-8E4686CA9E34}" type="presParOf" srcId="{2F7403C2-9E26-4415-9516-4E1D338350D1}" destId="{D924B69C-6655-4E8B-BF26-F99E42EFBA45}" srcOrd="3" destOrd="0" presId="urn:microsoft.com/office/officeart/2018/2/layout/IconLabelDescriptionList"/>
    <dgm:cxn modelId="{784973DB-BA87-420D-A119-42171A795113}" type="presParOf" srcId="{2F7403C2-9E26-4415-9516-4E1D338350D1}" destId="{39F9F046-5CDA-4355-A6F1-D6541B38A810}" srcOrd="4" destOrd="0" presId="urn:microsoft.com/office/officeart/2018/2/layout/IconLabelDescriptionList"/>
    <dgm:cxn modelId="{9DE0594D-CAF1-45B1-B33E-ABB300C589D3}" type="presParOf" srcId="{DB7FCDF0-2F8B-4BAD-A204-F6D0262EF020}" destId="{35AD0A56-E537-40A1-A436-277E7FEEE6CF}" srcOrd="1" destOrd="0" presId="urn:microsoft.com/office/officeart/2018/2/layout/IconLabelDescriptionList"/>
    <dgm:cxn modelId="{F71DCD39-A430-4F0A-8F99-D4D0F80754F2}" type="presParOf" srcId="{DB7FCDF0-2F8B-4BAD-A204-F6D0262EF020}" destId="{DAA115DE-B5E9-4D53-933F-566FBF130DCE}" srcOrd="2" destOrd="0" presId="urn:microsoft.com/office/officeart/2018/2/layout/IconLabelDescriptionList"/>
    <dgm:cxn modelId="{7727B805-60EA-48F2-AFE9-3F8F2C273C73}" type="presParOf" srcId="{DAA115DE-B5E9-4D53-933F-566FBF130DCE}" destId="{A61D0643-4E9E-43B9-9946-30E5F8E5D393}" srcOrd="0" destOrd="0" presId="urn:microsoft.com/office/officeart/2018/2/layout/IconLabelDescriptionList"/>
    <dgm:cxn modelId="{75BB3310-175B-4CA8-ABAB-37253362B949}" type="presParOf" srcId="{DAA115DE-B5E9-4D53-933F-566FBF130DCE}" destId="{6FF8AAC8-AB72-4B00-A613-3025F0415E60}" srcOrd="1" destOrd="0" presId="urn:microsoft.com/office/officeart/2018/2/layout/IconLabelDescriptionList"/>
    <dgm:cxn modelId="{9ACE4C82-F1C8-4DFA-BA21-06D9AFF83642}" type="presParOf" srcId="{DAA115DE-B5E9-4D53-933F-566FBF130DCE}" destId="{9A1A53C7-719A-4FD1-B5A6-5D368537D551}" srcOrd="2" destOrd="0" presId="urn:microsoft.com/office/officeart/2018/2/layout/IconLabelDescriptionList"/>
    <dgm:cxn modelId="{6704DE55-96ED-4709-BFCC-118EEBC30D64}" type="presParOf" srcId="{DAA115DE-B5E9-4D53-933F-566FBF130DCE}" destId="{5987D10F-1B15-4A48-A809-CCD89E05D6A5}" srcOrd="3" destOrd="0" presId="urn:microsoft.com/office/officeart/2018/2/layout/IconLabelDescriptionList"/>
    <dgm:cxn modelId="{81968C66-4998-4CB9-92FD-5F144C79F98C}" type="presParOf" srcId="{DAA115DE-B5E9-4D53-933F-566FBF130DCE}" destId="{9459AB71-0381-456F-9197-E2D63FF9E205}" srcOrd="4" destOrd="0" presId="urn:microsoft.com/office/officeart/2018/2/layout/IconLabelDescriptionList"/>
    <dgm:cxn modelId="{62397695-8E07-4537-87E9-BFC348E85EB3}" type="presParOf" srcId="{DB7FCDF0-2F8B-4BAD-A204-F6D0262EF020}" destId="{7E97896A-E2D4-4570-BB35-937066C2358A}" srcOrd="3" destOrd="0" presId="urn:microsoft.com/office/officeart/2018/2/layout/IconLabelDescriptionList"/>
    <dgm:cxn modelId="{786A2AB8-9D58-4517-BE2F-26B8D4274F72}" type="presParOf" srcId="{DB7FCDF0-2F8B-4BAD-A204-F6D0262EF020}" destId="{2E9401E3-F139-4ADB-96A8-7DC2130DC289}" srcOrd="4" destOrd="0" presId="urn:microsoft.com/office/officeart/2018/2/layout/IconLabelDescriptionList"/>
    <dgm:cxn modelId="{5698E8C2-67B8-4154-AD9E-FF2F04551ACF}" type="presParOf" srcId="{2E9401E3-F139-4ADB-96A8-7DC2130DC289}" destId="{1F5F3032-98F2-4ABB-A1E3-6675AB0A7071}" srcOrd="0" destOrd="0" presId="urn:microsoft.com/office/officeart/2018/2/layout/IconLabelDescriptionList"/>
    <dgm:cxn modelId="{03A57709-A554-4B67-9458-53A6ED3FB62A}" type="presParOf" srcId="{2E9401E3-F139-4ADB-96A8-7DC2130DC289}" destId="{30E2A2B9-3223-4E58-8480-6FE84E596F05}" srcOrd="1" destOrd="0" presId="urn:microsoft.com/office/officeart/2018/2/layout/IconLabelDescriptionList"/>
    <dgm:cxn modelId="{A8CF55E3-D42C-4822-A4FC-E76EDFA28BC6}" type="presParOf" srcId="{2E9401E3-F139-4ADB-96A8-7DC2130DC289}" destId="{1110170A-E48E-4E37-8EAB-623F242F998C}" srcOrd="2" destOrd="0" presId="urn:microsoft.com/office/officeart/2018/2/layout/IconLabelDescriptionList"/>
    <dgm:cxn modelId="{E61E27C9-19AC-47A4-BE19-C03618ADE623}" type="presParOf" srcId="{2E9401E3-F139-4ADB-96A8-7DC2130DC289}" destId="{6045938A-3207-4612-9961-3C06B5A3EDA4}" srcOrd="3" destOrd="0" presId="urn:microsoft.com/office/officeart/2018/2/layout/IconLabelDescriptionList"/>
    <dgm:cxn modelId="{467F2748-E742-4321-B4ED-FAD964504C1A}" type="presParOf" srcId="{2E9401E3-F139-4ADB-96A8-7DC2130DC289}" destId="{8568AED1-0A81-4430-8192-C0271314C0D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C8B108-66A8-4249-8714-0E93EA4D7B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970EC-EB3F-4858-9EB0-08DAFBD3FBA7}">
      <dgm:prSet/>
      <dgm:spPr/>
      <dgm:t>
        <a:bodyPr/>
        <a:lstStyle/>
        <a:p>
          <a:r>
            <a:rPr lang="en-GB" dirty="0"/>
            <a:t>Whilst exposure to hot weather can affect </a:t>
          </a:r>
          <a:r>
            <a:rPr lang="en-GB" b="1" dirty="0"/>
            <a:t>ANYONE</a:t>
          </a:r>
          <a:r>
            <a:rPr lang="en-GB" dirty="0"/>
            <a:t>, some staff and/or service users are particularly at risk. These include: -</a:t>
          </a:r>
          <a:endParaRPr lang="en-US" dirty="0"/>
        </a:p>
      </dgm:t>
    </dgm:pt>
    <dgm:pt modelId="{74E918C1-7260-4693-8064-4E0C2F60885A}" type="parTrans" cxnId="{EC2ADB83-C3BE-4C99-97D1-E0AD53820DBA}">
      <dgm:prSet/>
      <dgm:spPr/>
      <dgm:t>
        <a:bodyPr/>
        <a:lstStyle/>
        <a:p>
          <a:endParaRPr lang="en-US"/>
        </a:p>
      </dgm:t>
    </dgm:pt>
    <dgm:pt modelId="{2516A677-0F87-4CCE-8922-5EFFAC9E4BE2}" type="sibTrans" cxnId="{EC2ADB83-C3BE-4C99-97D1-E0AD53820DBA}">
      <dgm:prSet/>
      <dgm:spPr/>
      <dgm:t>
        <a:bodyPr/>
        <a:lstStyle/>
        <a:p>
          <a:endParaRPr lang="en-US"/>
        </a:p>
      </dgm:t>
    </dgm:pt>
    <dgm:pt modelId="{FAC61283-7BAB-44EA-B22E-C863204B1943}">
      <dgm:prSet/>
      <dgm:spPr/>
      <dgm:t>
        <a:bodyPr/>
        <a:lstStyle/>
        <a:p>
          <a:r>
            <a:rPr lang="en-US" b="0" i="0"/>
            <a:t>older people aged over 65 years</a:t>
          </a:r>
          <a:endParaRPr lang="en-US" dirty="0"/>
        </a:p>
      </dgm:t>
    </dgm:pt>
    <dgm:pt modelId="{A684A930-F08D-4588-A76A-9DECF07752D4}" type="parTrans" cxnId="{78269267-EC55-41A0-8224-7677B6C03371}">
      <dgm:prSet/>
      <dgm:spPr/>
      <dgm:t>
        <a:bodyPr/>
        <a:lstStyle/>
        <a:p>
          <a:endParaRPr lang="en-US"/>
        </a:p>
      </dgm:t>
    </dgm:pt>
    <dgm:pt modelId="{945D66BA-9991-4925-89E1-322320FDE290}" type="sibTrans" cxnId="{78269267-EC55-41A0-8224-7677B6C03371}">
      <dgm:prSet/>
      <dgm:spPr/>
      <dgm:t>
        <a:bodyPr/>
        <a:lstStyle/>
        <a:p>
          <a:endParaRPr lang="en-US"/>
        </a:p>
      </dgm:t>
    </dgm:pt>
    <dgm:pt modelId="{47FC98FF-1D75-4AA5-BB3A-DCD67D81C336}">
      <dgm:prSet/>
      <dgm:spPr/>
      <dgm:t>
        <a:bodyPr/>
        <a:lstStyle/>
        <a:p>
          <a:endParaRPr lang="en-US" dirty="0"/>
        </a:p>
      </dgm:t>
    </dgm:pt>
    <dgm:pt modelId="{74191405-9CC0-44E5-8376-D9A695434C03}" type="parTrans" cxnId="{C1113E38-E069-4BFB-9A14-D864C96B5FC0}">
      <dgm:prSet/>
      <dgm:spPr/>
      <dgm:t>
        <a:bodyPr/>
        <a:lstStyle/>
        <a:p>
          <a:endParaRPr lang="en-US"/>
        </a:p>
      </dgm:t>
    </dgm:pt>
    <dgm:pt modelId="{97AAF6C7-E1CC-4223-BBFE-A637C086E0DA}" type="sibTrans" cxnId="{C1113E38-E069-4BFB-9A14-D864C96B5FC0}">
      <dgm:prSet/>
      <dgm:spPr/>
      <dgm:t>
        <a:bodyPr/>
        <a:lstStyle/>
        <a:p>
          <a:endParaRPr lang="en-US"/>
        </a:p>
      </dgm:t>
    </dgm:pt>
    <dgm:pt modelId="{48A579F7-B4FD-47D2-888C-00C77A20577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people with underlying health conditions, particularly heart problems, breathing problems, dementia, diabetes, kidney disease, Parkinson’s disease or mobility problems</a:t>
          </a:r>
        </a:p>
      </dgm:t>
    </dgm:pt>
    <dgm:pt modelId="{43055274-B8B2-41B0-8730-8CF4175ACD27}" type="parTrans" cxnId="{188259BE-BF51-4143-A777-ED9FFC52E3C1}">
      <dgm:prSet/>
      <dgm:spPr/>
      <dgm:t>
        <a:bodyPr/>
        <a:lstStyle/>
        <a:p>
          <a:endParaRPr lang="en-GB"/>
        </a:p>
      </dgm:t>
    </dgm:pt>
    <dgm:pt modelId="{5EBD7A20-682A-4986-B218-211D71D61A98}" type="sibTrans" cxnId="{188259BE-BF51-4143-A777-ED9FFC52E3C1}">
      <dgm:prSet/>
      <dgm:spPr/>
      <dgm:t>
        <a:bodyPr/>
        <a:lstStyle/>
        <a:p>
          <a:endParaRPr lang="en-GB"/>
        </a:p>
      </dgm:t>
    </dgm:pt>
    <dgm:pt modelId="{FFF01B82-B9A8-41C5-9221-BD282C74A65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dirty="0"/>
            <a:t>people on certain medications</a:t>
          </a:r>
        </a:p>
      </dgm:t>
    </dgm:pt>
    <dgm:pt modelId="{2C8966D7-C098-4A0E-84A9-F45AA7DB2CC9}" type="parTrans" cxnId="{A9D67D5F-4BB8-4190-8CE7-8B359172A6E5}">
      <dgm:prSet/>
      <dgm:spPr/>
      <dgm:t>
        <a:bodyPr/>
        <a:lstStyle/>
        <a:p>
          <a:endParaRPr lang="en-GB"/>
        </a:p>
      </dgm:t>
    </dgm:pt>
    <dgm:pt modelId="{10B6CC84-30F1-4A19-870F-51E298CF5F51}" type="sibTrans" cxnId="{A9D67D5F-4BB8-4190-8CE7-8B359172A6E5}">
      <dgm:prSet/>
      <dgm:spPr/>
      <dgm:t>
        <a:bodyPr/>
        <a:lstStyle/>
        <a:p>
          <a:endParaRPr lang="en-GB"/>
        </a:p>
      </dgm:t>
    </dgm:pt>
    <dgm:pt modelId="{D41B8459-0A38-41C1-B450-DC317625104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people with serious mental health problem</a:t>
          </a:r>
        </a:p>
      </dgm:t>
    </dgm:pt>
    <dgm:pt modelId="{DB41A8E4-42AE-4278-948C-4765A3A961AA}" type="parTrans" cxnId="{3BD5905E-3E21-433F-BBB9-9BF7831030A5}">
      <dgm:prSet/>
      <dgm:spPr/>
      <dgm:t>
        <a:bodyPr/>
        <a:lstStyle/>
        <a:p>
          <a:endParaRPr lang="en-GB"/>
        </a:p>
      </dgm:t>
    </dgm:pt>
    <dgm:pt modelId="{823A1211-DA9C-4830-8368-883C5AF71723}" type="sibTrans" cxnId="{3BD5905E-3E21-433F-BBB9-9BF7831030A5}">
      <dgm:prSet/>
      <dgm:spPr/>
      <dgm:t>
        <a:bodyPr/>
        <a:lstStyle/>
        <a:p>
          <a:endParaRPr lang="en-GB"/>
        </a:p>
      </dgm:t>
    </dgm:pt>
    <dgm:pt modelId="{7142812E-EC58-47D9-9CB3-71FA5A10212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/>
            <a:t>people who are already ill and dehydrated (for example from diarrhoea and vomiting)</a:t>
          </a:r>
        </a:p>
      </dgm:t>
    </dgm:pt>
    <dgm:pt modelId="{48197530-D3A1-4BE3-8A7C-2FAB65FA9060}" type="parTrans" cxnId="{A7FD2456-C177-4D1A-AC06-D627392BFE4E}">
      <dgm:prSet/>
      <dgm:spPr/>
      <dgm:t>
        <a:bodyPr/>
        <a:lstStyle/>
        <a:p>
          <a:endParaRPr lang="en-GB"/>
        </a:p>
      </dgm:t>
    </dgm:pt>
    <dgm:pt modelId="{74BB72C2-7322-4F8B-80C4-07E5B913710E}" type="sibTrans" cxnId="{A7FD2456-C177-4D1A-AC06-D627392BFE4E}">
      <dgm:prSet/>
      <dgm:spPr/>
      <dgm:t>
        <a:bodyPr/>
        <a:lstStyle/>
        <a:p>
          <a:endParaRPr lang="en-GB"/>
        </a:p>
      </dgm:t>
    </dgm:pt>
    <dgm:pt modelId="{D9C3E9B9-E835-4272-9F44-04C5902D683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/>
            <a:t>people with alcohol or drug dependence</a:t>
          </a:r>
        </a:p>
      </dgm:t>
    </dgm:pt>
    <dgm:pt modelId="{BAFC4AD8-E22C-43A1-B98D-E425E454F926}" type="parTrans" cxnId="{0330BD4B-54D1-4B7C-8E5D-2D3C4B4ED124}">
      <dgm:prSet/>
      <dgm:spPr/>
      <dgm:t>
        <a:bodyPr/>
        <a:lstStyle/>
        <a:p>
          <a:endParaRPr lang="en-GB"/>
        </a:p>
      </dgm:t>
    </dgm:pt>
    <dgm:pt modelId="{2CF74752-C6F6-4D37-AB2D-11FBBE8F96C3}" type="sibTrans" cxnId="{0330BD4B-54D1-4B7C-8E5D-2D3C4B4ED124}">
      <dgm:prSet/>
      <dgm:spPr/>
      <dgm:t>
        <a:bodyPr/>
        <a:lstStyle/>
        <a:p>
          <a:endParaRPr lang="en-GB"/>
        </a:p>
      </dgm:t>
    </dgm:pt>
    <dgm:pt modelId="{11EAE8D1-3E94-48B0-BC9D-E7FDACAEA65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people experiencing homelessness, including rough sleepers and those who are unable to make adaptations to their living accommodation such as sofa surfers or those living in hostels</a:t>
          </a:r>
        </a:p>
      </dgm:t>
    </dgm:pt>
    <dgm:pt modelId="{E7E7FF87-D1AE-4030-9634-8CFE155C263C}" type="parTrans" cxnId="{7251E453-B8F6-4C38-9E57-733A9FC094DA}">
      <dgm:prSet/>
      <dgm:spPr/>
      <dgm:t>
        <a:bodyPr/>
        <a:lstStyle/>
        <a:p>
          <a:endParaRPr lang="en-GB"/>
        </a:p>
      </dgm:t>
    </dgm:pt>
    <dgm:pt modelId="{7D704E3F-53AD-43D5-9EA9-85E0D0E4FFD8}" type="sibTrans" cxnId="{7251E453-B8F6-4C38-9E57-733A9FC094DA}">
      <dgm:prSet/>
      <dgm:spPr/>
      <dgm:t>
        <a:bodyPr/>
        <a:lstStyle/>
        <a:p>
          <a:endParaRPr lang="en-GB"/>
        </a:p>
      </dgm:t>
    </dgm:pt>
    <dgm:pt modelId="{2D5F3BED-FDB3-482B-BD00-9397DBAAD45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people who live alone and may be unable to care for themselves</a:t>
          </a:r>
        </a:p>
      </dgm:t>
    </dgm:pt>
    <dgm:pt modelId="{306612C0-EF95-4779-9DCC-78BFE3C99ACA}" type="parTrans" cxnId="{08E0DEEB-1E23-41B4-81AD-DB162A4F319E}">
      <dgm:prSet/>
      <dgm:spPr/>
      <dgm:t>
        <a:bodyPr/>
        <a:lstStyle/>
        <a:p>
          <a:endParaRPr lang="en-GB"/>
        </a:p>
      </dgm:t>
    </dgm:pt>
    <dgm:pt modelId="{792E4C23-2B1D-4BA5-87C7-16680DA5FC1A}" type="sibTrans" cxnId="{08E0DEEB-1E23-41B4-81AD-DB162A4F319E}">
      <dgm:prSet/>
      <dgm:spPr/>
      <dgm:t>
        <a:bodyPr/>
        <a:lstStyle/>
        <a:p>
          <a:endParaRPr lang="en-GB"/>
        </a:p>
      </dgm:t>
    </dgm:pt>
    <dgm:pt modelId="{8B6FB92D-C0F6-4DC2-AB41-95FCD840210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Anyone unable to seek shade during the day</a:t>
          </a:r>
        </a:p>
      </dgm:t>
    </dgm:pt>
    <dgm:pt modelId="{E3D31611-0076-44CE-9D3B-3B27FF0DB4FE}" type="parTrans" cxnId="{D6E0800F-D64F-47AE-B8AC-C47F0E4076E3}">
      <dgm:prSet/>
      <dgm:spPr/>
      <dgm:t>
        <a:bodyPr/>
        <a:lstStyle/>
        <a:p>
          <a:endParaRPr lang="en-GB"/>
        </a:p>
      </dgm:t>
    </dgm:pt>
    <dgm:pt modelId="{C425427D-F66A-4751-A6EB-77CC8DBFAE89}" type="sibTrans" cxnId="{D6E0800F-D64F-47AE-B8AC-C47F0E4076E3}">
      <dgm:prSet/>
      <dgm:spPr/>
      <dgm:t>
        <a:bodyPr/>
        <a:lstStyle/>
        <a:p>
          <a:endParaRPr lang="en-GB"/>
        </a:p>
      </dgm:t>
    </dgm:pt>
    <dgm:pt modelId="{6A09B1CE-A09E-4E32-A309-04CB88533BC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dirty="0"/>
            <a:t>Pregnant women</a:t>
          </a:r>
        </a:p>
      </dgm:t>
    </dgm:pt>
    <dgm:pt modelId="{C8210861-6D6F-4880-95C5-758353CCACDF}" type="parTrans" cxnId="{0E13A4AC-1C0C-4473-B015-0C0432311774}">
      <dgm:prSet/>
      <dgm:spPr/>
      <dgm:t>
        <a:bodyPr/>
        <a:lstStyle/>
        <a:p>
          <a:endParaRPr lang="en-GB"/>
        </a:p>
      </dgm:t>
    </dgm:pt>
    <dgm:pt modelId="{98272AB6-5B4E-4D04-9E9E-E79D0D0E2CA1}" type="sibTrans" cxnId="{0E13A4AC-1C0C-4473-B015-0C0432311774}">
      <dgm:prSet/>
      <dgm:spPr/>
      <dgm:t>
        <a:bodyPr/>
        <a:lstStyle/>
        <a:p>
          <a:endParaRPr lang="en-GB"/>
        </a:p>
      </dgm:t>
    </dgm:pt>
    <dgm:pt modelId="{07521495-EE54-4D73-8CB1-B8D6D393177D}" type="pres">
      <dgm:prSet presAssocID="{BBC8B108-66A8-4249-8714-0E93EA4D7B70}" presName="linear" presStyleCnt="0">
        <dgm:presLayoutVars>
          <dgm:animLvl val="lvl"/>
          <dgm:resizeHandles val="exact"/>
        </dgm:presLayoutVars>
      </dgm:prSet>
      <dgm:spPr/>
    </dgm:pt>
    <dgm:pt modelId="{6E578A24-B31C-42B5-B78C-A4E32DB8A87E}" type="pres">
      <dgm:prSet presAssocID="{1DF970EC-EB3F-4858-9EB0-08DAFBD3FBA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9DFE6FD-3BF4-478C-B0A5-137BC414D8E4}" type="pres">
      <dgm:prSet presAssocID="{1DF970EC-EB3F-4858-9EB0-08DAFBD3FBA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6190001-5AB3-4F0B-A6A3-3C8A73438890}" type="presOf" srcId="{47FC98FF-1D75-4AA5-BB3A-DCD67D81C336}" destId="{29DFE6FD-3BF4-478C-B0A5-137BC414D8E4}" srcOrd="0" destOrd="10" presId="urn:microsoft.com/office/officeart/2005/8/layout/vList2"/>
    <dgm:cxn modelId="{2430010E-2DFA-4B22-8AAD-9B191DE0CAF5}" type="presOf" srcId="{2D5F3BED-FDB3-482B-BD00-9397DBAAD45E}" destId="{29DFE6FD-3BF4-478C-B0A5-137BC414D8E4}" srcOrd="0" destOrd="9" presId="urn:microsoft.com/office/officeart/2005/8/layout/vList2"/>
    <dgm:cxn modelId="{D6E0800F-D64F-47AE-B8AC-C47F0E4076E3}" srcId="{1DF970EC-EB3F-4858-9EB0-08DAFBD3FBA7}" destId="{8B6FB92D-C0F6-4DC2-AB41-95FCD840210F}" srcOrd="8" destOrd="0" parTransId="{E3D31611-0076-44CE-9D3B-3B27FF0DB4FE}" sibTransId="{C425427D-F66A-4751-A6EB-77CC8DBFAE89}"/>
    <dgm:cxn modelId="{0D2B2B16-4FA6-4111-AAA5-E1D093948C19}" type="presOf" srcId="{FFF01B82-B9A8-41C5-9221-BD282C74A651}" destId="{29DFE6FD-3BF4-478C-B0A5-137BC414D8E4}" srcOrd="0" destOrd="2" presId="urn:microsoft.com/office/officeart/2005/8/layout/vList2"/>
    <dgm:cxn modelId="{C1113E38-E069-4BFB-9A14-D864C96B5FC0}" srcId="{1DF970EC-EB3F-4858-9EB0-08DAFBD3FBA7}" destId="{47FC98FF-1D75-4AA5-BB3A-DCD67D81C336}" srcOrd="10" destOrd="0" parTransId="{74191405-9CC0-44E5-8376-D9A695434C03}" sibTransId="{97AAF6C7-E1CC-4223-BBFE-A637C086E0DA}"/>
    <dgm:cxn modelId="{9B116A5D-C877-4132-89FE-5E979A59C841}" type="presOf" srcId="{D41B8459-0A38-41C1-B450-DC317625104A}" destId="{29DFE6FD-3BF4-478C-B0A5-137BC414D8E4}" srcOrd="0" destOrd="4" presId="urn:microsoft.com/office/officeart/2005/8/layout/vList2"/>
    <dgm:cxn modelId="{3BD5905E-3E21-433F-BBB9-9BF7831030A5}" srcId="{1DF970EC-EB3F-4858-9EB0-08DAFBD3FBA7}" destId="{D41B8459-0A38-41C1-B450-DC317625104A}" srcOrd="4" destOrd="0" parTransId="{DB41A8E4-42AE-4278-948C-4765A3A961AA}" sibTransId="{823A1211-DA9C-4830-8368-883C5AF71723}"/>
    <dgm:cxn modelId="{A9D67D5F-4BB8-4190-8CE7-8B359172A6E5}" srcId="{1DF970EC-EB3F-4858-9EB0-08DAFBD3FBA7}" destId="{FFF01B82-B9A8-41C5-9221-BD282C74A651}" srcOrd="2" destOrd="0" parTransId="{2C8966D7-C098-4A0E-84A9-F45AA7DB2CC9}" sibTransId="{10B6CC84-30F1-4A19-870F-51E298CF5F51}"/>
    <dgm:cxn modelId="{78269267-EC55-41A0-8224-7677B6C03371}" srcId="{1DF970EC-EB3F-4858-9EB0-08DAFBD3FBA7}" destId="{FAC61283-7BAB-44EA-B22E-C863204B1943}" srcOrd="0" destOrd="0" parTransId="{A684A930-F08D-4588-A76A-9DECF07752D4}" sibTransId="{945D66BA-9991-4925-89E1-322320FDE290}"/>
    <dgm:cxn modelId="{DA545168-94C1-4C09-88E9-7B2AC0EE2090}" type="presOf" srcId="{8B6FB92D-C0F6-4DC2-AB41-95FCD840210F}" destId="{29DFE6FD-3BF4-478C-B0A5-137BC414D8E4}" srcOrd="0" destOrd="8" presId="urn:microsoft.com/office/officeart/2005/8/layout/vList2"/>
    <dgm:cxn modelId="{5347B848-CE03-4C9E-98C1-C2B720FBE8BA}" type="presOf" srcId="{BBC8B108-66A8-4249-8714-0E93EA4D7B70}" destId="{07521495-EE54-4D73-8CB1-B8D6D393177D}" srcOrd="0" destOrd="0" presId="urn:microsoft.com/office/officeart/2005/8/layout/vList2"/>
    <dgm:cxn modelId="{0330BD4B-54D1-4B7C-8E5D-2D3C4B4ED124}" srcId="{1DF970EC-EB3F-4858-9EB0-08DAFBD3FBA7}" destId="{D9C3E9B9-E835-4272-9F44-04C5902D683B}" srcOrd="6" destOrd="0" parTransId="{BAFC4AD8-E22C-43A1-B98D-E425E454F926}" sibTransId="{2CF74752-C6F6-4D37-AB2D-11FBBE8F96C3}"/>
    <dgm:cxn modelId="{7251E453-B8F6-4C38-9E57-733A9FC094DA}" srcId="{1DF970EC-EB3F-4858-9EB0-08DAFBD3FBA7}" destId="{11EAE8D1-3E94-48B0-BC9D-E7FDACAEA65B}" srcOrd="7" destOrd="0" parTransId="{E7E7FF87-D1AE-4030-9634-8CFE155C263C}" sibTransId="{7D704E3F-53AD-43D5-9EA9-85E0D0E4FFD8}"/>
    <dgm:cxn modelId="{5DBCE575-B7B6-456F-8990-969C9042FC86}" type="presOf" srcId="{D9C3E9B9-E835-4272-9F44-04C5902D683B}" destId="{29DFE6FD-3BF4-478C-B0A5-137BC414D8E4}" srcOrd="0" destOrd="6" presId="urn:microsoft.com/office/officeart/2005/8/layout/vList2"/>
    <dgm:cxn modelId="{A7FD2456-C177-4D1A-AC06-D627392BFE4E}" srcId="{1DF970EC-EB3F-4858-9EB0-08DAFBD3FBA7}" destId="{7142812E-EC58-47D9-9CB3-71FA5A102124}" srcOrd="5" destOrd="0" parTransId="{48197530-D3A1-4BE3-8A7C-2FAB65FA9060}" sibTransId="{74BB72C2-7322-4F8B-80C4-07E5B913710E}"/>
    <dgm:cxn modelId="{D0F12C7B-1A7E-43D0-944E-777804168091}" type="presOf" srcId="{48A579F7-B4FD-47D2-888C-00C77A205772}" destId="{29DFE6FD-3BF4-478C-B0A5-137BC414D8E4}" srcOrd="0" destOrd="1" presId="urn:microsoft.com/office/officeart/2005/8/layout/vList2"/>
    <dgm:cxn modelId="{EC2ADB83-C3BE-4C99-97D1-E0AD53820DBA}" srcId="{BBC8B108-66A8-4249-8714-0E93EA4D7B70}" destId="{1DF970EC-EB3F-4858-9EB0-08DAFBD3FBA7}" srcOrd="0" destOrd="0" parTransId="{74E918C1-7260-4693-8064-4E0C2F60885A}" sibTransId="{2516A677-0F87-4CCE-8922-5EFFAC9E4BE2}"/>
    <dgm:cxn modelId="{0E13A4AC-1C0C-4473-B015-0C0432311774}" srcId="{1DF970EC-EB3F-4858-9EB0-08DAFBD3FBA7}" destId="{6A09B1CE-A09E-4E32-A309-04CB88533BCA}" srcOrd="3" destOrd="0" parTransId="{C8210861-6D6F-4880-95C5-758353CCACDF}" sibTransId="{98272AB6-5B4E-4D04-9E9E-E79D0D0E2CA1}"/>
    <dgm:cxn modelId="{188259BE-BF51-4143-A777-ED9FFC52E3C1}" srcId="{1DF970EC-EB3F-4858-9EB0-08DAFBD3FBA7}" destId="{48A579F7-B4FD-47D2-888C-00C77A205772}" srcOrd="1" destOrd="0" parTransId="{43055274-B8B2-41B0-8730-8CF4175ACD27}" sibTransId="{5EBD7A20-682A-4986-B218-211D71D61A98}"/>
    <dgm:cxn modelId="{16D241CB-2D5F-4FB8-8EDA-078AC7E8F445}" type="presOf" srcId="{6A09B1CE-A09E-4E32-A309-04CB88533BCA}" destId="{29DFE6FD-3BF4-478C-B0A5-137BC414D8E4}" srcOrd="0" destOrd="3" presId="urn:microsoft.com/office/officeart/2005/8/layout/vList2"/>
    <dgm:cxn modelId="{9BB6B9E8-C556-46D9-A5EE-DF9FE59E8F72}" type="presOf" srcId="{7142812E-EC58-47D9-9CB3-71FA5A102124}" destId="{29DFE6FD-3BF4-478C-B0A5-137BC414D8E4}" srcOrd="0" destOrd="5" presId="urn:microsoft.com/office/officeart/2005/8/layout/vList2"/>
    <dgm:cxn modelId="{08E0DEEB-1E23-41B4-81AD-DB162A4F319E}" srcId="{1DF970EC-EB3F-4858-9EB0-08DAFBD3FBA7}" destId="{2D5F3BED-FDB3-482B-BD00-9397DBAAD45E}" srcOrd="9" destOrd="0" parTransId="{306612C0-EF95-4779-9DCC-78BFE3C99ACA}" sibTransId="{792E4C23-2B1D-4BA5-87C7-16680DA5FC1A}"/>
    <dgm:cxn modelId="{F40DC0EC-8F1C-4A22-97AE-940185FBC538}" type="presOf" srcId="{11EAE8D1-3E94-48B0-BC9D-E7FDACAEA65B}" destId="{29DFE6FD-3BF4-478C-B0A5-137BC414D8E4}" srcOrd="0" destOrd="7" presId="urn:microsoft.com/office/officeart/2005/8/layout/vList2"/>
    <dgm:cxn modelId="{1224E8EE-A83E-4427-9FE1-281A7C745F29}" type="presOf" srcId="{1DF970EC-EB3F-4858-9EB0-08DAFBD3FBA7}" destId="{6E578A24-B31C-42B5-B78C-A4E32DB8A87E}" srcOrd="0" destOrd="0" presId="urn:microsoft.com/office/officeart/2005/8/layout/vList2"/>
    <dgm:cxn modelId="{4402DEF8-C840-41E1-B9BB-EAF88E66D2FA}" type="presOf" srcId="{FAC61283-7BAB-44EA-B22E-C863204B1943}" destId="{29DFE6FD-3BF4-478C-B0A5-137BC414D8E4}" srcOrd="0" destOrd="0" presId="urn:microsoft.com/office/officeart/2005/8/layout/vList2"/>
    <dgm:cxn modelId="{621AA084-93E1-495B-A724-D8C7D472E5A1}" type="presParOf" srcId="{07521495-EE54-4D73-8CB1-B8D6D393177D}" destId="{6E578A24-B31C-42B5-B78C-A4E32DB8A87E}" srcOrd="0" destOrd="0" presId="urn:microsoft.com/office/officeart/2005/8/layout/vList2"/>
    <dgm:cxn modelId="{57C7D221-3E5B-483A-BA03-24500981A605}" type="presParOf" srcId="{07521495-EE54-4D73-8CB1-B8D6D393177D}" destId="{29DFE6FD-3BF4-478C-B0A5-137BC414D8E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88592-AF84-4E4E-934B-FC77698903BD}">
      <dsp:nvSpPr>
        <dsp:cNvPr id="0" name=""/>
        <dsp:cNvSpPr/>
      </dsp:nvSpPr>
      <dsp:spPr>
        <a:xfrm>
          <a:off x="0" y="2459"/>
          <a:ext cx="10515600" cy="1150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0E596-17FB-4D2C-9EB1-389B25633E1F}">
      <dsp:nvSpPr>
        <dsp:cNvPr id="0" name=""/>
        <dsp:cNvSpPr/>
      </dsp:nvSpPr>
      <dsp:spPr>
        <a:xfrm>
          <a:off x="347939" y="261257"/>
          <a:ext cx="632616" cy="6326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FD326-1F30-49E0-B6C0-A09CF127F581}">
      <dsp:nvSpPr>
        <dsp:cNvPr id="0" name=""/>
        <dsp:cNvSpPr/>
      </dsp:nvSpPr>
      <dsp:spPr>
        <a:xfrm>
          <a:off x="1080868" y="103183"/>
          <a:ext cx="4732020" cy="115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31" tIns="121731" rIns="121731" bIns="12173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  What</a:t>
          </a:r>
          <a:endParaRPr lang="en-US" sz="3200" kern="1200" dirty="0"/>
        </a:p>
      </dsp:txBody>
      <dsp:txXfrm>
        <a:off x="1080868" y="103183"/>
        <a:ext cx="4732020" cy="1150212"/>
      </dsp:txXfrm>
    </dsp:sp>
    <dsp:sp modelId="{E147DF82-3843-45EF-96A8-56A84D8927B8}">
      <dsp:nvSpPr>
        <dsp:cNvPr id="0" name=""/>
        <dsp:cNvSpPr/>
      </dsp:nvSpPr>
      <dsp:spPr>
        <a:xfrm>
          <a:off x="6060515" y="188909"/>
          <a:ext cx="4453785" cy="115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31" tIns="121731" rIns="121731" bIns="12173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Early warning system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Advice &amp; guidance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6060515" y="188909"/>
        <a:ext cx="4453785" cy="1150212"/>
      </dsp:txXfrm>
    </dsp:sp>
    <dsp:sp modelId="{5D93FA1C-6F87-4523-9B2A-08ECD2CB28A1}">
      <dsp:nvSpPr>
        <dsp:cNvPr id="0" name=""/>
        <dsp:cNvSpPr/>
      </dsp:nvSpPr>
      <dsp:spPr>
        <a:xfrm>
          <a:off x="0" y="1440225"/>
          <a:ext cx="10515600" cy="1150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C8F0D-FE71-4188-A292-178D75CDD434}">
      <dsp:nvSpPr>
        <dsp:cNvPr id="0" name=""/>
        <dsp:cNvSpPr/>
      </dsp:nvSpPr>
      <dsp:spPr>
        <a:xfrm>
          <a:off x="347939" y="1699023"/>
          <a:ext cx="632616" cy="6326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44C6D-6B79-494C-99DF-C99FD9BA2865}">
      <dsp:nvSpPr>
        <dsp:cNvPr id="0" name=""/>
        <dsp:cNvSpPr/>
      </dsp:nvSpPr>
      <dsp:spPr>
        <a:xfrm>
          <a:off x="1309425" y="1411642"/>
          <a:ext cx="4732020" cy="115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31" tIns="121731" rIns="121731" bIns="12173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When</a:t>
          </a:r>
          <a:endParaRPr lang="en-US" sz="3200" kern="1200" dirty="0"/>
        </a:p>
      </dsp:txBody>
      <dsp:txXfrm>
        <a:off x="1309425" y="1411642"/>
        <a:ext cx="4732020" cy="1150212"/>
      </dsp:txXfrm>
    </dsp:sp>
    <dsp:sp modelId="{EFBAC7D9-AB92-4EC6-8A85-A12DCE24DAF0}">
      <dsp:nvSpPr>
        <dsp:cNvPr id="0" name=""/>
        <dsp:cNvSpPr/>
      </dsp:nvSpPr>
      <dsp:spPr>
        <a:xfrm>
          <a:off x="6060515" y="1583104"/>
          <a:ext cx="4453785" cy="115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31" tIns="121731" rIns="121731" bIns="12173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1</a:t>
          </a:r>
          <a:r>
            <a:rPr lang="en-GB" sz="2000" b="1" kern="1200" baseline="30000" dirty="0"/>
            <a:t>st</a:t>
          </a:r>
          <a:r>
            <a:rPr lang="en-GB" sz="2000" b="1" kern="1200" dirty="0"/>
            <a:t> June to 30</a:t>
          </a:r>
          <a:r>
            <a:rPr lang="en-GB" sz="2000" b="1" kern="1200" baseline="30000" dirty="0"/>
            <a:t>th</a:t>
          </a:r>
          <a:r>
            <a:rPr lang="en-GB" sz="2000" b="1" kern="1200" dirty="0"/>
            <a:t> September 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060515" y="1583104"/>
        <a:ext cx="4453785" cy="1150212"/>
      </dsp:txXfrm>
    </dsp:sp>
    <dsp:sp modelId="{ED885412-340F-4E27-8273-FF71B55086E8}">
      <dsp:nvSpPr>
        <dsp:cNvPr id="0" name=""/>
        <dsp:cNvSpPr/>
      </dsp:nvSpPr>
      <dsp:spPr>
        <a:xfrm>
          <a:off x="0" y="2880450"/>
          <a:ext cx="10515600" cy="1150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F33F1-10BB-4D1C-A1ED-1B2FEBC4EED4}">
      <dsp:nvSpPr>
        <dsp:cNvPr id="0" name=""/>
        <dsp:cNvSpPr/>
      </dsp:nvSpPr>
      <dsp:spPr>
        <a:xfrm>
          <a:off x="347939" y="3136788"/>
          <a:ext cx="632616" cy="6326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4D05F-249A-4303-8375-D65D267ACF50}">
      <dsp:nvSpPr>
        <dsp:cNvPr id="0" name=""/>
        <dsp:cNvSpPr/>
      </dsp:nvSpPr>
      <dsp:spPr>
        <a:xfrm>
          <a:off x="1328495" y="2877990"/>
          <a:ext cx="4732020" cy="115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31" tIns="121731" rIns="121731" bIns="12173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/>
            <a:t>Why</a:t>
          </a:r>
          <a:endParaRPr lang="en-US" sz="3200" kern="1200"/>
        </a:p>
      </dsp:txBody>
      <dsp:txXfrm>
        <a:off x="1328495" y="2877990"/>
        <a:ext cx="4732020" cy="1150212"/>
      </dsp:txXfrm>
    </dsp:sp>
    <dsp:sp modelId="{B020D581-71D5-456A-AC0B-BED36661F962}">
      <dsp:nvSpPr>
        <dsp:cNvPr id="0" name=""/>
        <dsp:cNvSpPr/>
      </dsp:nvSpPr>
      <dsp:spPr>
        <a:xfrm>
          <a:off x="6050984" y="2792265"/>
          <a:ext cx="4453785" cy="115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31" tIns="121731" rIns="121731" bIns="12173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Maintain residents  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Support staff</a:t>
          </a:r>
          <a:endParaRPr lang="en-US" sz="2000" kern="1200" dirty="0"/>
        </a:p>
      </dsp:txBody>
      <dsp:txXfrm>
        <a:off x="6050984" y="2792265"/>
        <a:ext cx="4453785" cy="1150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5D5DF-39FE-44E8-989D-511210DA94B9}">
      <dsp:nvSpPr>
        <dsp:cNvPr id="0" name=""/>
        <dsp:cNvSpPr/>
      </dsp:nvSpPr>
      <dsp:spPr>
        <a:xfrm>
          <a:off x="393" y="200095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15BBE-D07E-4F69-8109-A017B65AF98F}">
      <dsp:nvSpPr>
        <dsp:cNvPr id="0" name=""/>
        <dsp:cNvSpPr/>
      </dsp:nvSpPr>
      <dsp:spPr>
        <a:xfrm>
          <a:off x="393" y="1454772"/>
          <a:ext cx="3138750" cy="135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200" b="1" kern="1200" dirty="0"/>
            <a:t>All managers </a:t>
          </a:r>
          <a:r>
            <a:rPr lang="en-GB" sz="3200" kern="1200" dirty="0"/>
            <a:t>– </a:t>
          </a:r>
          <a:endParaRPr lang="en-US" sz="3200" kern="1200" dirty="0"/>
        </a:p>
      </dsp:txBody>
      <dsp:txXfrm>
        <a:off x="393" y="1454772"/>
        <a:ext cx="3138750" cy="1353585"/>
      </dsp:txXfrm>
    </dsp:sp>
    <dsp:sp modelId="{39F9F046-5CDA-4355-A6F1-D6541B38A810}">
      <dsp:nvSpPr>
        <dsp:cNvPr id="0" name=""/>
        <dsp:cNvSpPr/>
      </dsp:nvSpPr>
      <dsp:spPr>
        <a:xfrm>
          <a:off x="393" y="2880970"/>
          <a:ext cx="3138750" cy="949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Share with your team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Helps with planning service activity</a:t>
          </a:r>
          <a:endParaRPr lang="en-US" sz="2000" kern="1200" dirty="0"/>
        </a:p>
      </dsp:txBody>
      <dsp:txXfrm>
        <a:off x="393" y="2880970"/>
        <a:ext cx="3138750" cy="949597"/>
      </dsp:txXfrm>
    </dsp:sp>
    <dsp:sp modelId="{A61D0643-4E9E-43B9-9946-30E5F8E5D393}">
      <dsp:nvSpPr>
        <dsp:cNvPr id="0" name=""/>
        <dsp:cNvSpPr/>
      </dsp:nvSpPr>
      <dsp:spPr>
        <a:xfrm>
          <a:off x="3688425" y="200095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A53C7-719A-4FD1-B5A6-5D368537D551}">
      <dsp:nvSpPr>
        <dsp:cNvPr id="0" name=""/>
        <dsp:cNvSpPr/>
      </dsp:nvSpPr>
      <dsp:spPr>
        <a:xfrm>
          <a:off x="3688425" y="1454772"/>
          <a:ext cx="3138750" cy="135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200" b="1" kern="1200" dirty="0"/>
            <a:t>Staff</a:t>
          </a:r>
          <a:r>
            <a:rPr lang="en-GB" sz="3200" kern="1200" dirty="0"/>
            <a:t> </a:t>
          </a:r>
          <a:r>
            <a:rPr lang="en-GB" sz="3200" b="1" kern="1200" dirty="0"/>
            <a:t>who work with vulnerable clients</a:t>
          </a:r>
          <a:endParaRPr lang="en-US" sz="3200" kern="1200" dirty="0"/>
        </a:p>
      </dsp:txBody>
      <dsp:txXfrm>
        <a:off x="3688425" y="1454772"/>
        <a:ext cx="3138750" cy="1353585"/>
      </dsp:txXfrm>
    </dsp:sp>
    <dsp:sp modelId="{9459AB71-0381-456F-9197-E2D63FF9E205}">
      <dsp:nvSpPr>
        <dsp:cNvPr id="0" name=""/>
        <dsp:cNvSpPr/>
      </dsp:nvSpPr>
      <dsp:spPr>
        <a:xfrm>
          <a:off x="3688425" y="2880970"/>
          <a:ext cx="3138750" cy="949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Help them to be resilient</a:t>
          </a:r>
          <a:endParaRPr lang="en-US" sz="2000" kern="1200" dirty="0"/>
        </a:p>
      </dsp:txBody>
      <dsp:txXfrm>
        <a:off x="3688425" y="2880970"/>
        <a:ext cx="3138750" cy="949597"/>
      </dsp:txXfrm>
    </dsp:sp>
    <dsp:sp modelId="{1F5F3032-98F2-4ABB-A1E3-6675AB0A7071}">
      <dsp:nvSpPr>
        <dsp:cNvPr id="0" name=""/>
        <dsp:cNvSpPr/>
      </dsp:nvSpPr>
      <dsp:spPr>
        <a:xfrm>
          <a:off x="7376456" y="200095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0170A-E48E-4E37-8EAB-623F242F998C}">
      <dsp:nvSpPr>
        <dsp:cNvPr id="0" name=""/>
        <dsp:cNvSpPr/>
      </dsp:nvSpPr>
      <dsp:spPr>
        <a:xfrm>
          <a:off x="7376456" y="1454772"/>
          <a:ext cx="3138750" cy="135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200" b="1" kern="1200" dirty="0"/>
            <a:t>Staff – personal advice</a:t>
          </a:r>
          <a:endParaRPr lang="en-US" sz="3200" kern="1200" dirty="0"/>
        </a:p>
      </dsp:txBody>
      <dsp:txXfrm>
        <a:off x="7376456" y="1454772"/>
        <a:ext cx="3138750" cy="1353585"/>
      </dsp:txXfrm>
    </dsp:sp>
    <dsp:sp modelId="{8568AED1-0A81-4430-8192-C0271314C0D6}">
      <dsp:nvSpPr>
        <dsp:cNvPr id="0" name=""/>
        <dsp:cNvSpPr/>
      </dsp:nvSpPr>
      <dsp:spPr>
        <a:xfrm>
          <a:off x="7376456" y="2880970"/>
          <a:ext cx="3138750" cy="949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Shift/outdoor workers 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Travel</a:t>
          </a:r>
          <a:endParaRPr lang="en-US" sz="2000" kern="1200" dirty="0"/>
        </a:p>
      </dsp:txBody>
      <dsp:txXfrm>
        <a:off x="7376456" y="2880970"/>
        <a:ext cx="3138750" cy="949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78A24-B31C-42B5-B78C-A4E32DB8A87E}">
      <dsp:nvSpPr>
        <dsp:cNvPr id="0" name=""/>
        <dsp:cNvSpPr/>
      </dsp:nvSpPr>
      <dsp:spPr>
        <a:xfrm>
          <a:off x="0" y="129642"/>
          <a:ext cx="10515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Whilst exposure to hot weather can affect </a:t>
          </a:r>
          <a:r>
            <a:rPr lang="en-GB" sz="1800" b="1" kern="1200" dirty="0"/>
            <a:t>ANYONE</a:t>
          </a:r>
          <a:r>
            <a:rPr lang="en-GB" sz="1800" kern="1200" dirty="0"/>
            <a:t>, some staff and/or service users are particularly at risk. These include: -</a:t>
          </a:r>
          <a:endParaRPr lang="en-US" sz="1800" kern="1200" dirty="0"/>
        </a:p>
      </dsp:txBody>
      <dsp:txXfrm>
        <a:off x="34954" y="164596"/>
        <a:ext cx="10445692" cy="646132"/>
      </dsp:txXfrm>
    </dsp:sp>
    <dsp:sp modelId="{29DFE6FD-3BF4-478C-B0A5-137BC414D8E4}">
      <dsp:nvSpPr>
        <dsp:cNvPr id="0" name=""/>
        <dsp:cNvSpPr/>
      </dsp:nvSpPr>
      <dsp:spPr>
        <a:xfrm>
          <a:off x="0" y="845682"/>
          <a:ext cx="10515600" cy="305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/>
            <a:t>older people aged over 65 years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people with underlying health conditions, particularly heart problems, breathing problems, dementia, diabetes, kidney disease, Parkinson’s disease or mobility problems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400" b="0" i="0" kern="1200" dirty="0"/>
            <a:t>people on certain medications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400" b="0" i="0" kern="1200" dirty="0"/>
            <a:t>Pregnant women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people with serious mental health problem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/>
            <a:t>people who are already ill and dehydrated (for example from diarrhoea and vomiting)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/>
            <a:t>people with alcohol or drug dependence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people experiencing homelessness, including rough sleepers and those who are unable to make adaptations to their living accommodation such as sofa surfers or those living in hostels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Anyone unable to seek shade during the day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people who live alone and may be unable to care for themselves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dirty="0"/>
        </a:p>
      </dsp:txBody>
      <dsp:txXfrm>
        <a:off x="0" y="845682"/>
        <a:ext cx="10515600" cy="3055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7A42-C82E-4761-88C9-FBE205FEE66C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B1AFE-27B5-4DE8-B46A-BA6D4B942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5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75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3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0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0DF037-37C8-4C93-32EB-4E6D2FDBA1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411C71-B8E0-9C1F-ECE0-DD7EF9D57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984" y="1110457"/>
            <a:ext cx="5760378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213E6-60D2-6826-A4C9-7572C83DB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984" y="3590132"/>
            <a:ext cx="5760378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B2E2D-AC1C-E406-FD58-108480F8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67D6-D9B1-53BD-864D-DF671633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15FC-3D05-C295-5B89-1A008C22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8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6CD9-597D-952D-059F-F8522274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C04A7-DCFE-55AB-F8CE-7A972DE78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0511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301E2-3A56-4FBA-3AE4-F48D107D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AFC2F-B06A-F057-E104-9CC9F3FD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3CB04-91C5-B649-080F-604E842A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3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7B645-E8EC-C491-C5BF-F7268243E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479478"/>
            <a:ext cx="2628900" cy="441788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4E77D-7F0F-AF04-3B4E-9B0DC286B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79478"/>
            <a:ext cx="7734300" cy="4417887"/>
          </a:xfrm>
        </p:spPr>
        <p:txBody>
          <a:bodyPr vert="eaVert"/>
          <a:lstStyle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6E663-460C-8CD3-061D-1C714C23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54C43-ECB5-E591-3C38-2A3C32F8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7F87C-4186-6FED-288F-FD846A1B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60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F5B6-7FD4-9986-8415-219DD80F5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5F66-A5BE-E497-CF08-183C527F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06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AA48E-4663-4A8E-71B8-B9825DA2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48DA5-31A7-E509-A2FA-AF833B1D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CF371-EBCE-8176-3671-2D6A3232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9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4133-157B-8410-3FB4-A4281058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1453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D0217-F6B2-E18B-5008-596D8B0B1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942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3980F-BBA3-76B4-3666-51BC49CE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EF9F-8C79-9717-C8DE-B460BA93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49F38-7669-51B2-DDD9-C2529505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5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3734-372C-7441-FBF3-6E5E1201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7CBE-C9AB-E586-54F8-16E33AF14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146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B0978-4332-CC5C-F352-848564DC0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146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5979-DBD1-7BE5-8564-F9410862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73950-083E-E132-0D8C-4082B313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039DE-7C21-FA99-0D24-9180616A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8BA8-F2C5-90F0-FECB-3F9BE991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8C858-541A-B6AB-753D-744B0A95E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ED938-2C23-E385-D603-9EA215910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717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5703B-42F8-9D7D-6E0A-AC7A8F7FE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05FEC-DFC4-6CA9-C05A-E5DC1DBD3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717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50C8F-0566-6B9D-6532-C8207FD7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0DFD3-9F08-6144-1E67-9131F05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25CCC-AD59-E284-E467-CE74B15D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3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513C-D762-6E5E-B7B7-394DA198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98FC0-F972-99FD-9089-E0C474C1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A65B7-BD1C-4DB5-57AB-4FA74485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A6906-0A61-453A-C8A2-75A95741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1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A112E-7F32-294F-30C5-6E0E0D16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EDE64-43D6-4F5F-DD21-28BE6953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4A9DF-5D16-C878-64A9-40DCD794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8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EB93-1E6B-B00F-1E6D-6D24946B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0B7C0-44D2-5E15-2051-419256D54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25567-CA97-8A27-8EEA-3377187A9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D7DD4-4ABF-608C-607B-395FB854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0D530-3778-E7E2-D49A-9F35E7ED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FBD4B-CB65-FBF8-1CA7-FC7332A3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54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4E4C-B9AA-8B3E-3CCA-8669EC5D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23D8C9-F9C7-5A55-C1EC-E6D15ED0A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40EAD-871D-DE65-6B43-D4C29898E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16AFD-9F10-9395-6191-ADC79B48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EF5A9-26EA-C452-71FF-37B07CFE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72495-843C-D17B-0F68-68214BEA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51DAF4-D740-9D07-09D0-27A0BBFE372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87569-3006-9B28-34DB-CC3E8D4F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9D092-C235-A560-81D1-B5E76971C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8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5E370-A2BA-EE1D-BA6F-A663FEFA5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5CFD-32A1-4DCE-9D3C-416076CE8667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BE784-ED1E-5065-DF6A-00D8198D4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08AD3-2858-D2DB-948D-839BAE4CA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4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althprotection@lancashire.gov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mRRO7jVKLkutR188-d6GZn06Ss-xPLpCuYeyOZ-eFiFUMEVIMDRTOE5FVzFFM0NXNjFMWUlWMkJVMCQlQCN0PWcu" TargetMode="External"/><Relationship Id="rId2" Type="http://schemas.openxmlformats.org/officeDocument/2006/relationships/hyperlink" Target="https://www.metoffice.gov.uk/weather/warnings-and-advice/seasonal-advice/heat-health-alert-serv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govdelivery.com/accounts/UKMETOFFICE/subscriber/new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B7A6-54F9-AD2C-31D7-C270B7684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984" y="1110456"/>
            <a:ext cx="8723616" cy="2902743"/>
          </a:xfrm>
        </p:spPr>
        <p:txBody>
          <a:bodyPr>
            <a:normAutofit/>
          </a:bodyPr>
          <a:lstStyle/>
          <a:p>
            <a:r>
              <a:rPr lang="en-GB" sz="6600" dirty="0"/>
              <a:t>Hot Weather Alerts</a:t>
            </a:r>
            <a:br>
              <a:rPr lang="en-GB" sz="6600" dirty="0"/>
            </a:br>
            <a:r>
              <a:rPr lang="en-GB" sz="6600" dirty="0"/>
              <a:t>social care briefings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65B8E-6C7E-ACF8-6E64-1398415A8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556" y="5260458"/>
            <a:ext cx="8572499" cy="2209206"/>
          </a:xfrm>
        </p:spPr>
        <p:txBody>
          <a:bodyPr>
            <a:normAutofit/>
          </a:bodyPr>
          <a:lstStyle/>
          <a:p>
            <a:pPr algn="r"/>
            <a:endParaRPr lang="en-GB" dirty="0"/>
          </a:p>
          <a:p>
            <a:pPr algn="r"/>
            <a:endParaRPr lang="en-GB" dirty="0"/>
          </a:p>
          <a:p>
            <a:pPr algn="l"/>
            <a:r>
              <a:rPr lang="en-GB" sz="3200" dirty="0"/>
              <a:t>Delivered by the Health Protection Team</a:t>
            </a:r>
          </a:p>
        </p:txBody>
      </p:sp>
    </p:spTree>
    <p:extLst>
      <p:ext uri="{BB962C8B-B14F-4D97-AF65-F5344CB8AC3E}">
        <p14:creationId xmlns:p14="http://schemas.microsoft.com/office/powerpoint/2010/main" val="262283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065FFA-48C8-8CEC-77B7-64F115500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ACCA-49CA-9272-9F46-6F2701A4B5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12192000" cy="593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kern="1200" dirty="0">
                <a:latin typeface="+mj-lt"/>
                <a:ea typeface="+mj-ea"/>
                <a:cs typeface="+mj-cs"/>
              </a:rPr>
              <a:t>The impacts of hot weather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26029C-05CF-B581-5046-531A835AB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47092"/>
              </p:ext>
            </p:extLst>
          </p:nvPr>
        </p:nvGraphicFramePr>
        <p:xfrm>
          <a:off x="811744" y="2169080"/>
          <a:ext cx="10568517" cy="580591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536174">
                  <a:extLst>
                    <a:ext uri="{9D8B030D-6E8A-4147-A177-3AD203B41FA5}">
                      <a16:colId xmlns:a16="http://schemas.microsoft.com/office/drawing/2014/main" val="3958797499"/>
                    </a:ext>
                  </a:extLst>
                </a:gridCol>
                <a:gridCol w="2190856">
                  <a:extLst>
                    <a:ext uri="{9D8B030D-6E8A-4147-A177-3AD203B41FA5}">
                      <a16:colId xmlns:a16="http://schemas.microsoft.com/office/drawing/2014/main" val="4264739518"/>
                    </a:ext>
                  </a:extLst>
                </a:gridCol>
                <a:gridCol w="3664284">
                  <a:extLst>
                    <a:ext uri="{9D8B030D-6E8A-4147-A177-3AD203B41FA5}">
                      <a16:colId xmlns:a16="http://schemas.microsoft.com/office/drawing/2014/main" val="3404263095"/>
                    </a:ext>
                  </a:extLst>
                </a:gridCol>
                <a:gridCol w="3177203">
                  <a:extLst>
                    <a:ext uri="{9D8B030D-6E8A-4147-A177-3AD203B41FA5}">
                      <a16:colId xmlns:a16="http://schemas.microsoft.com/office/drawing/2014/main" val="3602210005"/>
                    </a:ext>
                  </a:extLst>
                </a:gridCol>
              </a:tblGrid>
              <a:tr h="5805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  18-25°C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Mild discomfort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Slight increase in sweating, mild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dehydration, general discomfort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Increased risk of respiratory issue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for those with asthma or allergies</a:t>
                      </a: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68202667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1CC7F97-9D15-A009-5B16-E4AB3904E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72467"/>
              </p:ext>
            </p:extLst>
          </p:nvPr>
        </p:nvGraphicFramePr>
        <p:xfrm>
          <a:off x="811745" y="1736517"/>
          <a:ext cx="10568518" cy="39457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536173">
                  <a:extLst>
                    <a:ext uri="{9D8B030D-6E8A-4147-A177-3AD203B41FA5}">
                      <a16:colId xmlns:a16="http://schemas.microsoft.com/office/drawing/2014/main" val="3958797499"/>
                    </a:ext>
                  </a:extLst>
                </a:gridCol>
                <a:gridCol w="2189261">
                  <a:extLst>
                    <a:ext uri="{9D8B030D-6E8A-4147-A177-3AD203B41FA5}">
                      <a16:colId xmlns:a16="http://schemas.microsoft.com/office/drawing/2014/main" val="4264739518"/>
                    </a:ext>
                  </a:extLst>
                </a:gridCol>
                <a:gridCol w="3670618">
                  <a:extLst>
                    <a:ext uri="{9D8B030D-6E8A-4147-A177-3AD203B41FA5}">
                      <a16:colId xmlns:a16="http://schemas.microsoft.com/office/drawing/2014/main" val="3404263095"/>
                    </a:ext>
                  </a:extLst>
                </a:gridCol>
                <a:gridCol w="3172466">
                  <a:extLst>
                    <a:ext uri="{9D8B030D-6E8A-4147-A177-3AD203B41FA5}">
                      <a16:colId xmlns:a16="http://schemas.microsoft.com/office/drawing/2014/main" val="3602210005"/>
                    </a:ext>
                  </a:extLst>
                </a:gridCol>
              </a:tblGrid>
              <a:tr h="39457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Temperature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Health Impact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Effects on the Body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Health Risks</a:t>
                      </a: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682026673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0581C4F-8ECF-0DE4-48FE-A7FB6A99EACA}"/>
              </a:ext>
            </a:extLst>
          </p:cNvPr>
          <p:cNvSpPr/>
          <p:nvPr/>
        </p:nvSpPr>
        <p:spPr>
          <a:xfrm>
            <a:off x="811741" y="765175"/>
            <a:ext cx="10568518" cy="9095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600"/>
              </a:spcAft>
            </a:pPr>
            <a:r>
              <a:rPr lang="en-US" sz="14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Even moderate heat can have significant health impacts. Evidence shows that the health burden due to hot weather can occur at temperatures as low as 25-30°C. It doesn't need to be extremely hot to negatively affect your health, as prolonged exposure to moderate heat can still lead to dehydration, heat exhaustion, and exacerbate existing health conditions</a:t>
            </a:r>
            <a:endParaRPr lang="en-GB" sz="1400" b="0" kern="100" cap="none" spc="0" dirty="0">
              <a:solidFill>
                <a:schemeClr val="bg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217159C-F528-BDA0-CA08-7490F5062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38376"/>
              </p:ext>
            </p:extLst>
          </p:nvPr>
        </p:nvGraphicFramePr>
        <p:xfrm>
          <a:off x="811744" y="2787664"/>
          <a:ext cx="10568517" cy="580591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536174">
                  <a:extLst>
                    <a:ext uri="{9D8B030D-6E8A-4147-A177-3AD203B41FA5}">
                      <a16:colId xmlns:a16="http://schemas.microsoft.com/office/drawing/2014/main" val="3958797499"/>
                    </a:ext>
                  </a:extLst>
                </a:gridCol>
                <a:gridCol w="2190856">
                  <a:extLst>
                    <a:ext uri="{9D8B030D-6E8A-4147-A177-3AD203B41FA5}">
                      <a16:colId xmlns:a16="http://schemas.microsoft.com/office/drawing/2014/main" val="4264739518"/>
                    </a:ext>
                  </a:extLst>
                </a:gridCol>
                <a:gridCol w="3664284">
                  <a:extLst>
                    <a:ext uri="{9D8B030D-6E8A-4147-A177-3AD203B41FA5}">
                      <a16:colId xmlns:a16="http://schemas.microsoft.com/office/drawing/2014/main" val="3404263095"/>
                    </a:ext>
                  </a:extLst>
                </a:gridCol>
                <a:gridCol w="3177203">
                  <a:extLst>
                    <a:ext uri="{9D8B030D-6E8A-4147-A177-3AD203B41FA5}">
                      <a16:colId xmlns:a16="http://schemas.microsoft.com/office/drawing/2014/main" val="3602210005"/>
                    </a:ext>
                  </a:extLst>
                </a:gridCol>
              </a:tblGrid>
              <a:tr h="5805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   25-30°C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Moderate discomfort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Increased sweating, mild dehydration,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fatigue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Higher risk of dehydration and  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heat-related illnesses</a:t>
                      </a: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68202667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937A5E9-B9D3-6F62-411B-4AFE9B090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444869"/>
              </p:ext>
            </p:extLst>
          </p:nvPr>
        </p:nvGraphicFramePr>
        <p:xfrm>
          <a:off x="811744" y="3400019"/>
          <a:ext cx="10568517" cy="580591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536174">
                  <a:extLst>
                    <a:ext uri="{9D8B030D-6E8A-4147-A177-3AD203B41FA5}">
                      <a16:colId xmlns:a16="http://schemas.microsoft.com/office/drawing/2014/main" val="3958797499"/>
                    </a:ext>
                  </a:extLst>
                </a:gridCol>
                <a:gridCol w="2190856">
                  <a:extLst>
                    <a:ext uri="{9D8B030D-6E8A-4147-A177-3AD203B41FA5}">
                      <a16:colId xmlns:a16="http://schemas.microsoft.com/office/drawing/2014/main" val="4264739518"/>
                    </a:ext>
                  </a:extLst>
                </a:gridCol>
                <a:gridCol w="3664284">
                  <a:extLst>
                    <a:ext uri="{9D8B030D-6E8A-4147-A177-3AD203B41FA5}">
                      <a16:colId xmlns:a16="http://schemas.microsoft.com/office/drawing/2014/main" val="3404263095"/>
                    </a:ext>
                  </a:extLst>
                </a:gridCol>
                <a:gridCol w="3177203">
                  <a:extLst>
                    <a:ext uri="{9D8B030D-6E8A-4147-A177-3AD203B41FA5}">
                      <a16:colId xmlns:a16="http://schemas.microsoft.com/office/drawing/2014/main" val="3602210005"/>
                    </a:ext>
                  </a:extLst>
                </a:gridCol>
              </a:tblGrid>
              <a:tr h="5805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   30-35°C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Heat exhaustion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Heavy sweating, weakness, dizziness,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nausea, headache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Increased risk of cardiovascular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issues, such as heart attacks and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strokes</a:t>
                      </a: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68202667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0D5B7B5-4994-192E-713E-5CC2AD843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438652"/>
              </p:ext>
            </p:extLst>
          </p:nvPr>
        </p:nvGraphicFramePr>
        <p:xfrm>
          <a:off x="811742" y="4016411"/>
          <a:ext cx="10568517" cy="580591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536174">
                  <a:extLst>
                    <a:ext uri="{9D8B030D-6E8A-4147-A177-3AD203B41FA5}">
                      <a16:colId xmlns:a16="http://schemas.microsoft.com/office/drawing/2014/main" val="3958797499"/>
                    </a:ext>
                  </a:extLst>
                </a:gridCol>
                <a:gridCol w="2190856">
                  <a:extLst>
                    <a:ext uri="{9D8B030D-6E8A-4147-A177-3AD203B41FA5}">
                      <a16:colId xmlns:a16="http://schemas.microsoft.com/office/drawing/2014/main" val="4264739518"/>
                    </a:ext>
                  </a:extLst>
                </a:gridCol>
                <a:gridCol w="3664284">
                  <a:extLst>
                    <a:ext uri="{9D8B030D-6E8A-4147-A177-3AD203B41FA5}">
                      <a16:colId xmlns:a16="http://schemas.microsoft.com/office/drawing/2014/main" val="3404263095"/>
                    </a:ext>
                  </a:extLst>
                </a:gridCol>
                <a:gridCol w="3177203">
                  <a:extLst>
                    <a:ext uri="{9D8B030D-6E8A-4147-A177-3AD203B41FA5}">
                      <a16:colId xmlns:a16="http://schemas.microsoft.com/office/drawing/2014/main" val="3602210005"/>
                    </a:ext>
                  </a:extLst>
                </a:gridCol>
              </a:tblGrid>
              <a:tr h="5805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   35-40°C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Heat cramps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Muscle cramps, intense sweating, thirst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Higher risk of kidney problems and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exacerbation of chronic conditions</a:t>
                      </a: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68202667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9DA5FE0-6DCE-2916-604D-F45D3D515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34962"/>
              </p:ext>
            </p:extLst>
          </p:nvPr>
        </p:nvGraphicFramePr>
        <p:xfrm>
          <a:off x="811742" y="4639811"/>
          <a:ext cx="10568517" cy="580591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536174">
                  <a:extLst>
                    <a:ext uri="{9D8B030D-6E8A-4147-A177-3AD203B41FA5}">
                      <a16:colId xmlns:a16="http://schemas.microsoft.com/office/drawing/2014/main" val="3958797499"/>
                    </a:ext>
                  </a:extLst>
                </a:gridCol>
                <a:gridCol w="2190856">
                  <a:extLst>
                    <a:ext uri="{9D8B030D-6E8A-4147-A177-3AD203B41FA5}">
                      <a16:colId xmlns:a16="http://schemas.microsoft.com/office/drawing/2014/main" val="4264739518"/>
                    </a:ext>
                  </a:extLst>
                </a:gridCol>
                <a:gridCol w="3664284">
                  <a:extLst>
                    <a:ext uri="{9D8B030D-6E8A-4147-A177-3AD203B41FA5}">
                      <a16:colId xmlns:a16="http://schemas.microsoft.com/office/drawing/2014/main" val="3404263095"/>
                    </a:ext>
                  </a:extLst>
                </a:gridCol>
                <a:gridCol w="3177203">
                  <a:extLst>
                    <a:ext uri="{9D8B030D-6E8A-4147-A177-3AD203B41FA5}">
                      <a16:colId xmlns:a16="http://schemas.microsoft.com/office/drawing/2014/main" val="3602210005"/>
                    </a:ext>
                  </a:extLst>
                </a:gridCol>
              </a:tblGrid>
              <a:tr h="5805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   40-45°C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Heatstroke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High body temperature, confusion, rapid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pulse, potential loss of consciousness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Severe risk of heatstroke, which can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be fatal without immediate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treatment</a:t>
                      </a: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68202667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7D111E2-B438-53AB-EF6E-3340EC5DF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1480"/>
              </p:ext>
            </p:extLst>
          </p:nvPr>
        </p:nvGraphicFramePr>
        <p:xfrm>
          <a:off x="811742" y="5263211"/>
          <a:ext cx="10568517" cy="580591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536174">
                  <a:extLst>
                    <a:ext uri="{9D8B030D-6E8A-4147-A177-3AD203B41FA5}">
                      <a16:colId xmlns:a16="http://schemas.microsoft.com/office/drawing/2014/main" val="3958797499"/>
                    </a:ext>
                  </a:extLst>
                </a:gridCol>
                <a:gridCol w="2190856">
                  <a:extLst>
                    <a:ext uri="{9D8B030D-6E8A-4147-A177-3AD203B41FA5}">
                      <a16:colId xmlns:a16="http://schemas.microsoft.com/office/drawing/2014/main" val="4264739518"/>
                    </a:ext>
                  </a:extLst>
                </a:gridCol>
                <a:gridCol w="3664284">
                  <a:extLst>
                    <a:ext uri="{9D8B030D-6E8A-4147-A177-3AD203B41FA5}">
                      <a16:colId xmlns:a16="http://schemas.microsoft.com/office/drawing/2014/main" val="3404263095"/>
                    </a:ext>
                  </a:extLst>
                </a:gridCol>
                <a:gridCol w="3177203">
                  <a:extLst>
                    <a:ext uri="{9D8B030D-6E8A-4147-A177-3AD203B41FA5}">
                      <a16:colId xmlns:a16="http://schemas.microsoft.com/office/drawing/2014/main" val="3602210005"/>
                    </a:ext>
                  </a:extLst>
                </a:gridCol>
              </a:tblGrid>
              <a:tr h="5805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   Above 45°C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Severe heat-related </a:t>
                      </a:r>
                    </a:p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illness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Risk of organ failure, severe dehydration,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potentially fatal without immediate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treatment</a:t>
                      </a: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Extreme risk of multiple organ failure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and death</a:t>
                      </a: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682026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6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83F204-3D84-AEE5-0B5C-F98E7FEEA105}"/>
              </a:ext>
            </a:extLst>
          </p:cNvPr>
          <p:cNvSpPr txBox="1"/>
          <p:nvPr/>
        </p:nvSpPr>
        <p:spPr>
          <a:xfrm>
            <a:off x="926694" y="2218452"/>
            <a:ext cx="105590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Managers/Staff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All staff to have sight of the Hot – Health Alert Action Card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Business Continuity Plans and emergency contact details up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Vulnerable staff – know who they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Use thermometers to keep a check on the temperature of different rooms 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Turn off non-essential lights and electrical equipment – they generate heat 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Keep indoor plants and bowls of water indoors as evaporation helps cool the air 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Electric fans may provide some relief if temperatures are below 35°C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A20E6-3B4D-CB6D-3A5F-3245364FFC7F}"/>
              </a:ext>
            </a:extLst>
          </p:cNvPr>
          <p:cNvSpPr txBox="1"/>
          <p:nvPr/>
        </p:nvSpPr>
        <p:spPr>
          <a:xfrm>
            <a:off x="2326640" y="1849120"/>
            <a:ext cx="71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EXAMPLE ACTIONS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43B04-1FD7-98E0-756F-C6CE42B2E5BD}"/>
              </a:ext>
            </a:extLst>
          </p:cNvPr>
          <p:cNvSpPr/>
          <p:nvPr/>
        </p:nvSpPr>
        <p:spPr>
          <a:xfrm>
            <a:off x="1205532" y="310975"/>
            <a:ext cx="9354216" cy="12722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solidFill>
                  <a:srgbClr val="0B0C0C"/>
                </a:solidFill>
                <a:effectLst/>
                <a:latin typeface="GDS Transport"/>
              </a:rPr>
              <a:t>Green (preparedness)</a:t>
            </a:r>
            <a:r>
              <a:rPr lang="en-US" sz="2200" b="0" i="0" dirty="0">
                <a:solidFill>
                  <a:srgbClr val="0B0C0C"/>
                </a:solidFill>
                <a:effectLst/>
                <a:latin typeface="GDS Transport"/>
              </a:rPr>
              <a:t> – no alert is issued as the conditions are likely to have</a:t>
            </a:r>
          </a:p>
          <a:p>
            <a:pPr algn="ctr"/>
            <a:r>
              <a:rPr lang="en-US" sz="2200" b="0" i="0" dirty="0">
                <a:solidFill>
                  <a:srgbClr val="0B0C0C"/>
                </a:solidFill>
                <a:effectLst/>
                <a:latin typeface="GDS Transport"/>
              </a:rPr>
              <a:t> minimal impact on health; business as usual; summer planning </a:t>
            </a:r>
          </a:p>
          <a:p>
            <a:pPr algn="ctr"/>
            <a:r>
              <a:rPr lang="en-US" sz="2200" b="0" i="0" dirty="0">
                <a:solidFill>
                  <a:srgbClr val="0B0C0C"/>
                </a:solidFill>
                <a:effectLst/>
                <a:latin typeface="GDS Transport"/>
              </a:rPr>
              <a:t>and preparedness activities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42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D9EDF13-A2B2-D1FF-A7AA-E1FB955099AE}"/>
              </a:ext>
            </a:extLst>
          </p:cNvPr>
          <p:cNvSpPr txBox="1"/>
          <p:nvPr/>
        </p:nvSpPr>
        <p:spPr>
          <a:xfrm>
            <a:off x="2326640" y="1849120"/>
            <a:ext cx="71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EXAMPLE 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A0637-359F-36AD-02FB-033FE67B64EA}"/>
              </a:ext>
            </a:extLst>
          </p:cNvPr>
          <p:cNvSpPr txBox="1"/>
          <p:nvPr/>
        </p:nvSpPr>
        <p:spPr>
          <a:xfrm>
            <a:off x="866775" y="2581275"/>
            <a:ext cx="44196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Managers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Remind staff of Heat – Health Alert Action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Maintain contact with all staff – to pre-empt any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Consider impacts on service delivery – client visits, trips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Clients' restlessness due to heat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CA46A2-7D17-C04E-8F48-382034F03757}"/>
              </a:ext>
            </a:extLst>
          </p:cNvPr>
          <p:cNvSpPr txBox="1"/>
          <p:nvPr/>
        </p:nvSpPr>
        <p:spPr>
          <a:xfrm>
            <a:off x="6096000" y="2581275"/>
            <a:ext cx="4486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Keep an eye on the weather – Met Office alerts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Hydration of staff/residents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High day/night-time temperatures can affect sleep quality, leading to fatigue and impaired concentration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518E4B-F2C8-76BE-27EA-99C57300D4C8}"/>
              </a:ext>
            </a:extLst>
          </p:cNvPr>
          <p:cNvSpPr/>
          <p:nvPr/>
        </p:nvSpPr>
        <p:spPr>
          <a:xfrm>
            <a:off x="1186920" y="411666"/>
            <a:ext cx="9565929" cy="1317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500"/>
              </a:spcBef>
              <a:spcAft>
                <a:spcPts val="375"/>
              </a:spcAft>
            </a:pPr>
            <a:r>
              <a:rPr lang="en-US" sz="2200" b="1" i="0" dirty="0">
                <a:solidFill>
                  <a:srgbClr val="0B0C0C"/>
                </a:solidFill>
                <a:effectLst/>
                <a:latin typeface="GDS Transport"/>
              </a:rPr>
              <a:t>Yellow (response)</a:t>
            </a:r>
            <a:r>
              <a:rPr lang="en-US" sz="2200" b="0" i="0" dirty="0">
                <a:solidFill>
                  <a:srgbClr val="0B0C0C"/>
                </a:solidFill>
                <a:effectLst/>
                <a:latin typeface="GDS Transport"/>
              </a:rPr>
              <a:t> – these alerts cover a range of situations; yellow alerts may be issued during periods of heat that would be unlikely to impact most people but could impact those who are particularly vulnerable</a:t>
            </a:r>
          </a:p>
        </p:txBody>
      </p:sp>
    </p:spTree>
    <p:extLst>
      <p:ext uri="{BB962C8B-B14F-4D97-AF65-F5344CB8AC3E}">
        <p14:creationId xmlns:p14="http://schemas.microsoft.com/office/powerpoint/2010/main" val="403483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AB985-345F-0A12-7065-C6DF49031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8146" y="2225214"/>
            <a:ext cx="9545444" cy="322961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b="1" dirty="0"/>
              <a:t>Health Impacts</a:t>
            </a:r>
          </a:p>
          <a:p>
            <a:pPr marL="0" indent="0">
              <a:buNone/>
            </a:pPr>
            <a:endParaRPr lang="en-GB" sz="9600" dirty="0"/>
          </a:p>
          <a:p>
            <a:r>
              <a:rPr lang="en-GB" sz="9600" dirty="0"/>
              <a:t>Follow advice from the Contracts Team</a:t>
            </a:r>
          </a:p>
          <a:p>
            <a:pPr marL="0" indent="0">
              <a:buNone/>
            </a:pPr>
            <a:endParaRPr lang="en-GB" sz="9600" dirty="0"/>
          </a:p>
          <a:p>
            <a:r>
              <a:rPr lang="en-GB" sz="9600" dirty="0"/>
              <a:t>Refer to your Business Continuity Plans</a:t>
            </a:r>
          </a:p>
          <a:p>
            <a:pPr marL="0" indent="0">
              <a:buNone/>
            </a:pPr>
            <a:endParaRPr lang="en-GB" sz="9600" dirty="0"/>
          </a:p>
          <a:p>
            <a:r>
              <a:rPr lang="en-GB" sz="9600" dirty="0"/>
              <a:t>Use Risk assessments</a:t>
            </a:r>
          </a:p>
          <a:p>
            <a:pPr marL="0" indent="0">
              <a:buNone/>
            </a:pPr>
            <a:endParaRPr lang="en-GB" sz="9600" dirty="0"/>
          </a:p>
          <a:p>
            <a:r>
              <a:rPr lang="en-GB" sz="9600" dirty="0"/>
              <a:t>Communicate to staff e.g. awareness about self resilience / self care – hydration, suncream etc </a:t>
            </a:r>
          </a:p>
          <a:p>
            <a:pPr marL="0" indent="0">
              <a:buNone/>
            </a:pPr>
            <a:endParaRPr lang="en-GB" sz="7200" dirty="0"/>
          </a:p>
          <a:p>
            <a:endParaRPr lang="en-GB" sz="7200" dirty="0"/>
          </a:p>
          <a:p>
            <a:endParaRPr lang="en-GB" sz="7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C828F6-5355-B315-9F49-BA9CE2520D6F}"/>
              </a:ext>
            </a:extLst>
          </p:cNvPr>
          <p:cNvSpPr/>
          <p:nvPr/>
        </p:nvSpPr>
        <p:spPr>
          <a:xfrm>
            <a:off x="1786424" y="292860"/>
            <a:ext cx="8619151" cy="16171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500"/>
              </a:spcBef>
              <a:spcAft>
                <a:spcPts val="375"/>
              </a:spcAft>
            </a:pPr>
            <a:r>
              <a:rPr lang="en-US" sz="2000" b="1" i="0" dirty="0">
                <a:solidFill>
                  <a:srgbClr val="0B0C0C"/>
                </a:solidFill>
                <a:effectLst/>
                <a:latin typeface="GDS Transport"/>
              </a:rPr>
              <a:t>Amber (enhanced response)</a:t>
            </a:r>
            <a:r>
              <a:rPr lang="en-US" sz="2000" b="0" i="0" dirty="0">
                <a:solidFill>
                  <a:srgbClr val="0B0C0C"/>
                </a:solidFill>
                <a:effectLst/>
                <a:latin typeface="GDS Transport"/>
              </a:rPr>
              <a:t> – an amber alert indicates that weather impacts are likely to be felt across the whole health service, with potential for the whole population to be at risk; non-health sectors may also start to observe impacts and a more significant coordinated response may be required</a:t>
            </a:r>
          </a:p>
        </p:txBody>
      </p:sp>
    </p:spTree>
    <p:extLst>
      <p:ext uri="{BB962C8B-B14F-4D97-AF65-F5344CB8AC3E}">
        <p14:creationId xmlns:p14="http://schemas.microsoft.com/office/powerpoint/2010/main" val="292877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243FB-BB65-CA94-B999-E0906F1E6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061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Impacts upon your staff/service – know chain of communication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Make sure you are receiving any messages from the contracts management team, and acting upon any advice provided.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may also be required to provide daily updates back to the contracts management team on any issues you are experiencing to enable us to support you.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93B153-29D9-6764-F39D-F2589E00D7E9}"/>
              </a:ext>
            </a:extLst>
          </p:cNvPr>
          <p:cNvSpPr/>
          <p:nvPr/>
        </p:nvSpPr>
        <p:spPr>
          <a:xfrm>
            <a:off x="1238780" y="479841"/>
            <a:ext cx="9446154" cy="9821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500"/>
              </a:spcBef>
              <a:spcAft>
                <a:spcPts val="375"/>
              </a:spcAft>
            </a:pPr>
            <a:r>
              <a:rPr lang="en-US" sz="2200" b="1" i="0" dirty="0">
                <a:solidFill>
                  <a:srgbClr val="0B0C0C"/>
                </a:solidFill>
                <a:effectLst/>
                <a:latin typeface="GDS Transport"/>
              </a:rPr>
              <a:t>Red (emergency response)</a:t>
            </a:r>
            <a:r>
              <a:rPr lang="en-US" sz="2200" b="0" i="0" dirty="0">
                <a:solidFill>
                  <a:srgbClr val="0B0C0C"/>
                </a:solidFill>
                <a:effectLst/>
                <a:latin typeface="GDS Transport"/>
              </a:rPr>
              <a:t> – a red alert indicates significant risk to life for even the healthy population</a:t>
            </a:r>
          </a:p>
        </p:txBody>
      </p:sp>
    </p:spTree>
    <p:extLst>
      <p:ext uri="{BB962C8B-B14F-4D97-AF65-F5344CB8AC3E}">
        <p14:creationId xmlns:p14="http://schemas.microsoft.com/office/powerpoint/2010/main" val="134054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D9B1B-5886-2F5A-4BB6-F049148D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Questions</a:t>
            </a:r>
          </a:p>
        </p:txBody>
      </p:sp>
      <p:pic>
        <p:nvPicPr>
          <p:cNvPr id="6" name="Graphic 5" descr="Thought with solid fill">
            <a:extLst>
              <a:ext uri="{FF2B5EF4-FFF2-40B4-BE49-F238E27FC236}">
                <a16:creationId xmlns:a16="http://schemas.microsoft.com/office/drawing/2014/main" id="{C625CC10-FD3A-BC8F-AF5D-4AEE9FEF2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3297" y="643467"/>
            <a:ext cx="3377932" cy="3377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FD44F-D3AD-6BEB-F4CA-AD8E13304A3F}"/>
              </a:ext>
            </a:extLst>
          </p:cNvPr>
          <p:cNvSpPr txBox="1"/>
          <p:nvPr/>
        </p:nvSpPr>
        <p:spPr>
          <a:xfrm>
            <a:off x="5071729" y="4490461"/>
            <a:ext cx="6188150" cy="125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69B26-7C45-260D-DD40-E6AF954F0308}"/>
              </a:ext>
            </a:extLst>
          </p:cNvPr>
          <p:cNvSpPr txBox="1"/>
          <p:nvPr/>
        </p:nvSpPr>
        <p:spPr>
          <a:xfrm>
            <a:off x="4926590" y="4609971"/>
            <a:ext cx="60977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Need to know more?</a:t>
            </a:r>
          </a:p>
          <a:p>
            <a:endParaRPr lang="en-GB" sz="2400" dirty="0"/>
          </a:p>
          <a:p>
            <a:r>
              <a:rPr lang="en-GB" sz="2400" dirty="0"/>
              <a:t>Contact the team at </a:t>
            </a:r>
            <a:r>
              <a:rPr lang="en-GB" sz="2400" dirty="0">
                <a:hlinkClick r:id="rId4"/>
              </a:rPr>
              <a:t>healthprotection@lancashire.gov.uk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9857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28D265-EB52-A43B-79A1-D848BF81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tx2"/>
                </a:solidFill>
              </a:rPr>
              <a:t>Hot Weather Alerts – Action Cards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378C62-7DA0-6636-04D8-574E0CBA3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23452"/>
              </p:ext>
            </p:extLst>
          </p:nvPr>
        </p:nvGraphicFramePr>
        <p:xfrm>
          <a:off x="704850" y="1587500"/>
          <a:ext cx="10515600" cy="403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50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60A5-270E-A30C-47AF-9654AC20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87"/>
            <a:ext cx="10515600" cy="1325563"/>
          </a:xfrm>
        </p:spPr>
        <p:txBody>
          <a:bodyPr/>
          <a:lstStyle/>
          <a:p>
            <a:r>
              <a:rPr lang="en-GB" dirty="0"/>
              <a:t>Example of Hot Weather planning advice</a:t>
            </a:r>
          </a:p>
        </p:txBody>
      </p:sp>
      <p:pic>
        <p:nvPicPr>
          <p:cNvPr id="4" name="Picture 3" descr="A blue and white background with text&#10;&#10;AI-generated content may be incorrect.">
            <a:extLst>
              <a:ext uri="{FF2B5EF4-FFF2-40B4-BE49-F238E27FC236}">
                <a16:creationId xmlns:a16="http://schemas.microsoft.com/office/drawing/2014/main" id="{EF6BD6DC-9825-E48D-8873-3128D264B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3" y="1196560"/>
            <a:ext cx="5627167" cy="1594912"/>
          </a:xfrm>
          <a:prstGeom prst="rect">
            <a:avLst/>
          </a:prstGeom>
        </p:spPr>
      </p:pic>
      <p:pic>
        <p:nvPicPr>
          <p:cNvPr id="6" name="Picture 5" descr="A close-up of a sign&#10;&#10;AI-generated content may be incorrect.">
            <a:extLst>
              <a:ext uri="{FF2B5EF4-FFF2-40B4-BE49-F238E27FC236}">
                <a16:creationId xmlns:a16="http://schemas.microsoft.com/office/drawing/2014/main" id="{B4BE1347-0F7E-4655-F17E-54B754222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70" y="1724766"/>
            <a:ext cx="5294955" cy="1325563"/>
          </a:xfrm>
          <a:prstGeom prst="rect">
            <a:avLst/>
          </a:prstGeom>
        </p:spPr>
      </p:pic>
      <p:pic>
        <p:nvPicPr>
          <p:cNvPr id="8" name="Picture 7" descr="A close-up of a text&#10;&#10;AI-generated content may be incorrect.">
            <a:extLst>
              <a:ext uri="{FF2B5EF4-FFF2-40B4-BE49-F238E27FC236}">
                <a16:creationId xmlns:a16="http://schemas.microsoft.com/office/drawing/2014/main" id="{6BD84804-455B-D7BC-2583-4C49DDAE5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0" y="4230376"/>
            <a:ext cx="5416346" cy="1873454"/>
          </a:xfrm>
          <a:prstGeom prst="rect">
            <a:avLst/>
          </a:prstGeom>
        </p:spPr>
      </p:pic>
      <p:pic>
        <p:nvPicPr>
          <p:cNvPr id="10" name="Picture 9" descr="A close-up of a text&#10;&#10;AI-generated content may be incorrect.">
            <a:extLst>
              <a:ext uri="{FF2B5EF4-FFF2-40B4-BE49-F238E27FC236}">
                <a16:creationId xmlns:a16="http://schemas.microsoft.com/office/drawing/2014/main" id="{486E750C-B7C6-EDC8-680A-CA38F9945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0" y="2749846"/>
            <a:ext cx="5273471" cy="1567559"/>
          </a:xfrm>
          <a:prstGeom prst="rect">
            <a:avLst/>
          </a:prstGeom>
        </p:spPr>
      </p:pic>
      <p:pic>
        <p:nvPicPr>
          <p:cNvPr id="12" name="Picture 11" descr="A close-up of a news article&#10;&#10;AI-generated content may be incorrect.">
            <a:extLst>
              <a:ext uri="{FF2B5EF4-FFF2-40B4-BE49-F238E27FC236}">
                <a16:creationId xmlns:a16="http://schemas.microsoft.com/office/drawing/2014/main" id="{D129C135-7179-0551-E27B-B4D365488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70" y="3083082"/>
            <a:ext cx="5182489" cy="246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4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BD171-2CD2-65CB-4008-558F1494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97" y="343637"/>
            <a:ext cx="10515600" cy="1325563"/>
          </a:xfrm>
        </p:spPr>
        <p:txBody>
          <a:bodyPr/>
          <a:lstStyle/>
          <a:p>
            <a:r>
              <a:rPr lang="en-GB" dirty="0"/>
              <a:t>Example of a Yellow alert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A4B76D-A4CE-11B9-1DAD-B485C6CB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847" y="1645010"/>
            <a:ext cx="5468064" cy="2047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51337D-5DB9-CF40-1756-15BE4AE48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95" y="3981450"/>
            <a:ext cx="5333271" cy="933771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774808-FFD6-C88F-51CF-7F2322FFE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7" y="1669200"/>
            <a:ext cx="5333271" cy="781789"/>
          </a:xfrm>
          <a:prstGeom prst="rect">
            <a:avLst/>
          </a:prstGeom>
        </p:spPr>
      </p:pic>
      <p:pic>
        <p:nvPicPr>
          <p:cNvPr id="6" name="Picture 5" descr="A close-up of a security agency&#10;&#10;AI-generated content may be incorrect.">
            <a:extLst>
              <a:ext uri="{FF2B5EF4-FFF2-40B4-BE49-F238E27FC236}">
                <a16:creationId xmlns:a16="http://schemas.microsoft.com/office/drawing/2014/main" id="{CCB118A7-FB54-5CCA-CC19-400EC1126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9" y="2470001"/>
            <a:ext cx="5984991" cy="24452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EF7791-4839-D094-28B0-086341256256}"/>
              </a:ext>
            </a:extLst>
          </p:cNvPr>
          <p:cNvSpPr txBox="1"/>
          <p:nvPr/>
        </p:nvSpPr>
        <p:spPr>
          <a:xfrm>
            <a:off x="430897" y="1476124"/>
            <a:ext cx="5608323" cy="34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Heat-Health Alert has been updated for the North West</a:t>
            </a:r>
            <a:endParaRPr lang="en-GB" sz="1600" b="1" dirty="0"/>
          </a:p>
        </p:txBody>
      </p:sp>
      <p:pic>
        <p:nvPicPr>
          <p:cNvPr id="16" name="Picture 15" descr="A map of england with different colors&#10;&#10;AI-generated content may be incorrect.">
            <a:extLst>
              <a:ext uri="{FF2B5EF4-FFF2-40B4-BE49-F238E27FC236}">
                <a16:creationId xmlns:a16="http://schemas.microsoft.com/office/drawing/2014/main" id="{EFED8023-4D11-E434-2872-DDA683F29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626" y="3713735"/>
            <a:ext cx="4006374" cy="21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F41CD7-558E-D645-9FB3-318B50FC3A8F}"/>
              </a:ext>
            </a:extLst>
          </p:cNvPr>
          <p:cNvSpPr txBox="1"/>
          <p:nvPr/>
        </p:nvSpPr>
        <p:spPr>
          <a:xfrm>
            <a:off x="904240" y="1419226"/>
            <a:ext cx="10444480" cy="4496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400" dirty="0"/>
              <a:t>Either go to: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400" dirty="0">
                <a:hlinkClick r:id="rId2"/>
              </a:rPr>
              <a:t>https://www.metoffice.gov.uk/weather/warnings-and-advice/seasonal-advice/heat-health-alert-service</a:t>
            </a:r>
            <a:r>
              <a:rPr lang="en-GB" sz="2400" dirty="0"/>
              <a:t>  and click on ‘signing up for alerts’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400" dirty="0"/>
              <a:t>Or – click on the link below to take you directly to the registration form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400" dirty="0">
                <a:hlinkClick r:id="rId3"/>
              </a:rPr>
              <a:t>Weather-Health Alerting system</a:t>
            </a:r>
            <a:endParaRPr lang="en-GB" sz="24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400" dirty="0"/>
              <a:t>May also wish to sign up for Met Office weather warnings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400" dirty="0">
                <a:hlinkClick r:id="rId4"/>
              </a:rPr>
              <a:t>Met Office</a:t>
            </a:r>
            <a:r>
              <a:rPr lang="en-GB" sz="2400" dirty="0"/>
              <a:t> – heatwave/thunderstorms/flash flooding/drought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GB" sz="28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C779CF-AEB6-5D97-A431-E02EAACF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" y="363378"/>
            <a:ext cx="10515600" cy="1325563"/>
          </a:xfrm>
        </p:spPr>
        <p:txBody>
          <a:bodyPr/>
          <a:lstStyle/>
          <a:p>
            <a:r>
              <a:rPr lang="en-GB" dirty="0"/>
              <a:t>How to sign up for alerts</a:t>
            </a:r>
          </a:p>
        </p:txBody>
      </p:sp>
    </p:spTree>
    <p:extLst>
      <p:ext uri="{BB962C8B-B14F-4D97-AF65-F5344CB8AC3E}">
        <p14:creationId xmlns:p14="http://schemas.microsoft.com/office/powerpoint/2010/main" val="190958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3CDB5-89E3-48EF-E433-F2C29C7A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different levels of response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298B7-782A-5320-6A38-9EF1B657148A}"/>
              </a:ext>
            </a:extLst>
          </p:cNvPr>
          <p:cNvSpPr/>
          <p:nvPr/>
        </p:nvSpPr>
        <p:spPr>
          <a:xfrm>
            <a:off x="4207350" y="602457"/>
            <a:ext cx="7354267" cy="13277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ctr"/>
            <a:r>
              <a:rPr lang="en-US" sz="2200" b="1" i="0" dirty="0">
                <a:solidFill>
                  <a:srgbClr val="0B0C0C"/>
                </a:solidFill>
                <a:effectLst/>
                <a:latin typeface="GDS Transport"/>
              </a:rPr>
              <a:t>Green (preparedness)</a:t>
            </a:r>
            <a:r>
              <a:rPr lang="en-US" sz="2200" b="0" i="0" dirty="0">
                <a:solidFill>
                  <a:srgbClr val="0B0C0C"/>
                </a:solidFill>
                <a:effectLst/>
                <a:latin typeface="GDS Transport"/>
              </a:rPr>
              <a:t> – no alert is issued as the conditions are likely to have minimal impact health; business as usual; summer planning and preparedness activities</a:t>
            </a:r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2A134-0C99-8D9F-52CB-E784E7639963}"/>
              </a:ext>
            </a:extLst>
          </p:cNvPr>
          <p:cNvSpPr/>
          <p:nvPr/>
        </p:nvSpPr>
        <p:spPr>
          <a:xfrm>
            <a:off x="4199557" y="1930224"/>
            <a:ext cx="7362060" cy="13277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500"/>
              </a:spcBef>
              <a:spcAft>
                <a:spcPts val="375"/>
              </a:spcAft>
            </a:pPr>
            <a:r>
              <a:rPr lang="en-US" sz="2200" b="1" i="0" dirty="0">
                <a:solidFill>
                  <a:srgbClr val="0B0C0C"/>
                </a:solidFill>
                <a:effectLst/>
                <a:latin typeface="GDS Transport"/>
              </a:rPr>
              <a:t>Yellow (response)</a:t>
            </a:r>
            <a:r>
              <a:rPr lang="en-US" sz="2200" b="0" i="0" dirty="0">
                <a:solidFill>
                  <a:srgbClr val="0B0C0C"/>
                </a:solidFill>
                <a:effectLst/>
                <a:latin typeface="GDS Transport"/>
              </a:rPr>
              <a:t> – these alerts cover a range of situations; yellow alerts may be issued during periods of heat that would be unlikely to impact most people but could impact those who are particularly vulnerable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A4B0C4-1C08-3870-FCF8-3CADF7444A07}"/>
              </a:ext>
            </a:extLst>
          </p:cNvPr>
          <p:cNvSpPr/>
          <p:nvPr/>
        </p:nvSpPr>
        <p:spPr>
          <a:xfrm>
            <a:off x="4199558" y="3276600"/>
            <a:ext cx="7354267" cy="15801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500"/>
              </a:spcBef>
              <a:spcAft>
                <a:spcPts val="375"/>
              </a:spcAft>
            </a:pPr>
            <a:r>
              <a:rPr lang="en-US" sz="2000" b="1" i="0" dirty="0">
                <a:solidFill>
                  <a:srgbClr val="0B0C0C"/>
                </a:solidFill>
                <a:effectLst/>
                <a:latin typeface="GDS Transport"/>
              </a:rPr>
              <a:t>Amber (enhanced response)</a:t>
            </a:r>
            <a:r>
              <a:rPr lang="en-US" sz="2000" b="0" i="0" dirty="0">
                <a:solidFill>
                  <a:srgbClr val="0B0C0C"/>
                </a:solidFill>
                <a:effectLst/>
                <a:latin typeface="GDS Transport"/>
              </a:rPr>
              <a:t> – an amber alert indicates that weather impacts are likely to be felt across the whole health service, with potential for the whole population to be at risk; non-health sectors may also start to observe impacts, and a more significant coordinated response may be required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9CBF8-1978-5515-74A8-120AE91E0C15}"/>
              </a:ext>
            </a:extLst>
          </p:cNvPr>
          <p:cNvSpPr/>
          <p:nvPr/>
        </p:nvSpPr>
        <p:spPr>
          <a:xfrm>
            <a:off x="4199558" y="4856750"/>
            <a:ext cx="7354267" cy="8498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500"/>
              </a:spcBef>
              <a:spcAft>
                <a:spcPts val="375"/>
              </a:spcAft>
            </a:pPr>
            <a:r>
              <a:rPr lang="en-US" sz="2200" b="1" i="0" dirty="0">
                <a:solidFill>
                  <a:srgbClr val="0B0C0C"/>
                </a:solidFill>
                <a:effectLst/>
                <a:latin typeface="GDS Transport"/>
              </a:rPr>
              <a:t>Red (emergency response)</a:t>
            </a:r>
            <a:r>
              <a:rPr lang="en-US" sz="2200" b="0" i="0" dirty="0">
                <a:solidFill>
                  <a:srgbClr val="0B0C0C"/>
                </a:solidFill>
                <a:effectLst/>
                <a:latin typeface="GDS Transport"/>
              </a:rPr>
              <a:t> – a red alert indicates significant risk to life for even the healthy population</a:t>
            </a:r>
          </a:p>
        </p:txBody>
      </p:sp>
    </p:spTree>
    <p:extLst>
      <p:ext uri="{BB962C8B-B14F-4D97-AF65-F5344CB8AC3E}">
        <p14:creationId xmlns:p14="http://schemas.microsoft.com/office/powerpoint/2010/main" val="100086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28D265-EB52-A43B-79A1-D848BF81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</a:rPr>
              <a:t>Who are the action cards for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378C62-7DA0-6636-04D8-574E0CBA3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310661"/>
              </p:ext>
            </p:extLst>
          </p:nvPr>
        </p:nvGraphicFramePr>
        <p:xfrm>
          <a:off x="838200" y="1825625"/>
          <a:ext cx="10515600" cy="403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33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E4C9-DACF-F3EF-D401-AE100B32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at risk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CE84FDB3-2FF5-B5BB-A858-1F335E968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427612"/>
              </p:ext>
            </p:extLst>
          </p:nvPr>
        </p:nvGraphicFramePr>
        <p:xfrm>
          <a:off x="838200" y="1690688"/>
          <a:ext cx="10515600" cy="403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47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cons&#10;&#10;AI-generated content may be incorrect.">
            <a:extLst>
              <a:ext uri="{FF2B5EF4-FFF2-40B4-BE49-F238E27FC236}">
                <a16:creationId xmlns:a16="http://schemas.microsoft.com/office/drawing/2014/main" id="{61886E4D-B447-1CD9-B792-975AD6DD2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393700"/>
            <a:ext cx="9721850" cy="546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CC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C5A77"/>
      </a:accent1>
      <a:accent2>
        <a:srgbClr val="C7E4DB"/>
      </a:accent2>
      <a:accent3>
        <a:srgbClr val="578793"/>
      </a:accent3>
      <a:accent4>
        <a:srgbClr val="7A8C8E"/>
      </a:accent4>
      <a:accent5>
        <a:srgbClr val="84ACB6"/>
      </a:accent5>
      <a:accent6>
        <a:srgbClr val="BFBFBF"/>
      </a:accent6>
      <a:hlink>
        <a:srgbClr val="3A5A62"/>
      </a:hlink>
      <a:folHlink>
        <a:srgbClr val="266F8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683472-a362-4d5a-8d4c-e2300489c546">
      <Terms xmlns="http://schemas.microsoft.com/office/infopath/2007/PartnerControls"/>
    </lcf76f155ced4ddcb4097134ff3c332f>
    <TaxCatchAll xmlns="78221064-7fb4-4f5c-983e-7dedc65e810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CF8216975C30478A70D103FC1E38D3" ma:contentTypeVersion="17" ma:contentTypeDescription="Create a new document." ma:contentTypeScope="" ma:versionID="048abe1e5a2ca3cdd1ba5c39ef641898">
  <xsd:schema xmlns:xsd="http://www.w3.org/2001/XMLSchema" xmlns:xs="http://www.w3.org/2001/XMLSchema" xmlns:p="http://schemas.microsoft.com/office/2006/metadata/properties" xmlns:ns2="84683472-a362-4d5a-8d4c-e2300489c546" xmlns:ns3="78221064-7fb4-4f5c-983e-7dedc65e8101" targetNamespace="http://schemas.microsoft.com/office/2006/metadata/properties" ma:root="true" ma:fieldsID="03cd9e9a741dca7dd2d6c0f53b7df266" ns2:_="" ns3:_="">
    <xsd:import namespace="84683472-a362-4d5a-8d4c-e2300489c546"/>
    <xsd:import namespace="78221064-7fb4-4f5c-983e-7dedc65e81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83472-a362-4d5a-8d4c-e2300489c5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6bfaf0b-f29b-4ed2-8d75-892493c0d2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21064-7fb4-4f5c-983e-7dedc65e810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dc3856a-ded8-4efe-8306-167288129896}" ma:internalName="TaxCatchAll" ma:showField="CatchAllData" ma:web="78221064-7fb4-4f5c-983e-7dedc65e81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C6CFCC-5A28-4E84-9014-AC37505B5A68}">
  <ds:schemaRefs>
    <ds:schemaRef ds:uri="http://schemas.microsoft.com/office/2006/metadata/properties"/>
    <ds:schemaRef ds:uri="84683472-a362-4d5a-8d4c-e2300489c546"/>
    <ds:schemaRef ds:uri="78221064-7fb4-4f5c-983e-7dedc65e8101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19B8D0-92F4-4582-92DB-991FB0677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683472-a362-4d5a-8d4c-e2300489c546"/>
    <ds:schemaRef ds:uri="78221064-7fb4-4f5c-983e-7dedc65e81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E0DC63-1890-446C-941A-4B65472DBA7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f683e26-d8b9-4609-9ec4-e1a36e4bb4d2}" enabled="0" method="" siteId="{9f683e26-d8b9-4609-9ec4-e1a36e4bb4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1136</Words>
  <Application>Microsoft Office PowerPoint</Application>
  <PresentationFormat>Widescreen</PresentationFormat>
  <Paragraphs>147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GDS Transport</vt:lpstr>
      <vt:lpstr>Office Theme</vt:lpstr>
      <vt:lpstr>Hot Weather Alerts social care briefings </vt:lpstr>
      <vt:lpstr>Hot Weather Alerts – Action Cards</vt:lpstr>
      <vt:lpstr>Example of Hot Weather planning advice</vt:lpstr>
      <vt:lpstr>Example of a Yellow alert</vt:lpstr>
      <vt:lpstr>How to sign up for alerts</vt:lpstr>
      <vt:lpstr>The different levels of response</vt:lpstr>
      <vt:lpstr>Who are the action cards for</vt:lpstr>
      <vt:lpstr>Who is at risk</vt:lpstr>
      <vt:lpstr>PowerPoint Presentation</vt:lpstr>
      <vt:lpstr>The impacts of hot weather</vt:lpstr>
      <vt:lpstr>PowerPoint Presentation</vt:lpstr>
      <vt:lpstr>PowerPoint Presentation</vt:lpstr>
      <vt:lpstr>PowerPoint Presentation</vt:lpstr>
      <vt:lpstr>PowerPoint Presentation</vt:lpstr>
      <vt:lpstr>Any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Eliana Miriam Hardman</dc:creator>
  <cp:lastModifiedBy>Mackley, Wendy</cp:lastModifiedBy>
  <cp:revision>99</cp:revision>
  <dcterms:created xsi:type="dcterms:W3CDTF">2023-11-13T12:48:15Z</dcterms:created>
  <dcterms:modified xsi:type="dcterms:W3CDTF">2025-07-01T07:54:54Z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0x0101001ECF8216975C30478A70D103FC1E38D3</vt:lpwstr>
  </property>
  <property fmtid="{D5CDD505-2E9C-101B-9397-08002B2CF9AE}" pid="3" name="MediaServiceImageTags">
    <vt:lpwstr/>
  </property>
</Properties>
</file>