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6"/>
  </p:notesMasterIdLst>
  <p:sldIdLst>
    <p:sldId id="263" r:id="rId5"/>
    <p:sldId id="320" r:id="rId6"/>
    <p:sldId id="321" r:id="rId7"/>
    <p:sldId id="322" r:id="rId8"/>
    <p:sldId id="325" r:id="rId9"/>
    <p:sldId id="333" r:id="rId10"/>
    <p:sldId id="266" r:id="rId11"/>
    <p:sldId id="267" r:id="rId12"/>
    <p:sldId id="268" r:id="rId13"/>
    <p:sldId id="332" r:id="rId14"/>
    <p:sldId id="324" r:id="rId15"/>
    <p:sldId id="270" r:id="rId16"/>
    <p:sldId id="277" r:id="rId17"/>
    <p:sldId id="278" r:id="rId18"/>
    <p:sldId id="276" r:id="rId19"/>
    <p:sldId id="281" r:id="rId20"/>
    <p:sldId id="315" r:id="rId21"/>
    <p:sldId id="316" r:id="rId22"/>
    <p:sldId id="329" r:id="rId23"/>
    <p:sldId id="338" r:id="rId24"/>
    <p:sldId id="3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73EFC-FAC5-4DC0-A847-138B34166284}" v="983" dt="2025-04-03T11:37:51.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aithmell, Miranda" userId="c4df3954-cd1f-45a6-ba0d-fd9e3ea11e9a" providerId="ADAL" clId="{57E73EFC-FAC5-4DC0-A847-138B34166284}"/>
    <pc:docChg chg="undo redo custSel addSld delSld modSld sldOrd modMainMaster">
      <pc:chgData name="Wraithmell, Miranda" userId="c4df3954-cd1f-45a6-ba0d-fd9e3ea11e9a" providerId="ADAL" clId="{57E73EFC-FAC5-4DC0-A847-138B34166284}" dt="2025-04-03T11:37:51.218" v="4603" actId="20577"/>
      <pc:docMkLst>
        <pc:docMk/>
      </pc:docMkLst>
      <pc:sldChg chg="modSp mod">
        <pc:chgData name="Wraithmell, Miranda" userId="c4df3954-cd1f-45a6-ba0d-fd9e3ea11e9a" providerId="ADAL" clId="{57E73EFC-FAC5-4DC0-A847-138B34166284}" dt="2025-04-03T10:55:41.932" v="4281"/>
        <pc:sldMkLst>
          <pc:docMk/>
          <pc:sldMk cId="4081079972" sldId="263"/>
        </pc:sldMkLst>
        <pc:spChg chg="mod">
          <ac:chgData name="Wraithmell, Miranda" userId="c4df3954-cd1f-45a6-ba0d-fd9e3ea11e9a" providerId="ADAL" clId="{57E73EFC-FAC5-4DC0-A847-138B34166284}" dt="2025-04-03T10:55:41.932" v="4281"/>
          <ac:spMkLst>
            <pc:docMk/>
            <pc:sldMk cId="4081079972" sldId="263"/>
            <ac:spMk id="2" creationId="{6A0E3546-11EB-3E4C-80CD-EE20537BEA4A}"/>
          </ac:spMkLst>
        </pc:spChg>
      </pc:sldChg>
      <pc:sldChg chg="modSp mod">
        <pc:chgData name="Wraithmell, Miranda" userId="c4df3954-cd1f-45a6-ba0d-fd9e3ea11e9a" providerId="ADAL" clId="{57E73EFC-FAC5-4DC0-A847-138B34166284}" dt="2025-04-03T10:55:41.932" v="4281"/>
        <pc:sldMkLst>
          <pc:docMk/>
          <pc:sldMk cId="1690686170" sldId="266"/>
        </pc:sldMkLst>
        <pc:spChg chg="mod">
          <ac:chgData name="Wraithmell, Miranda" userId="c4df3954-cd1f-45a6-ba0d-fd9e3ea11e9a" providerId="ADAL" clId="{57E73EFC-FAC5-4DC0-A847-138B34166284}" dt="2025-04-03T10:55:41.932" v="4281"/>
          <ac:spMkLst>
            <pc:docMk/>
            <pc:sldMk cId="1690686170" sldId="266"/>
            <ac:spMk id="2" creationId="{DAE63DE6-7BD0-91FA-7B8E-4938E03C62CF}"/>
          </ac:spMkLst>
        </pc:spChg>
        <pc:spChg chg="mod">
          <ac:chgData name="Wraithmell, Miranda" userId="c4df3954-cd1f-45a6-ba0d-fd9e3ea11e9a" providerId="ADAL" clId="{57E73EFC-FAC5-4DC0-A847-138B34166284}" dt="2025-04-03T10:55:41.932" v="4281"/>
          <ac:spMkLst>
            <pc:docMk/>
            <pc:sldMk cId="1690686170" sldId="266"/>
            <ac:spMk id="3" creationId="{301F257C-6089-21E7-3DBD-8E555BA1E957}"/>
          </ac:spMkLst>
        </pc:spChg>
      </pc:sldChg>
      <pc:sldChg chg="addSp delSp modSp mod">
        <pc:chgData name="Wraithmell, Miranda" userId="c4df3954-cd1f-45a6-ba0d-fd9e3ea11e9a" providerId="ADAL" clId="{57E73EFC-FAC5-4DC0-A847-138B34166284}" dt="2025-04-03T10:55:41.932" v="4281"/>
        <pc:sldMkLst>
          <pc:docMk/>
          <pc:sldMk cId="851042866" sldId="267"/>
        </pc:sldMkLst>
        <pc:spChg chg="mod">
          <ac:chgData name="Wraithmell, Miranda" userId="c4df3954-cd1f-45a6-ba0d-fd9e3ea11e9a" providerId="ADAL" clId="{57E73EFC-FAC5-4DC0-A847-138B34166284}" dt="2025-04-03T10:55:41.932" v="4281"/>
          <ac:spMkLst>
            <pc:docMk/>
            <pc:sldMk cId="851042866" sldId="267"/>
            <ac:spMk id="2" creationId="{DAE63DE6-7BD0-91FA-7B8E-4938E03C62CF}"/>
          </ac:spMkLst>
        </pc:spChg>
        <pc:spChg chg="mod">
          <ac:chgData name="Wraithmell, Miranda" userId="c4df3954-cd1f-45a6-ba0d-fd9e3ea11e9a" providerId="ADAL" clId="{57E73EFC-FAC5-4DC0-A847-138B34166284}" dt="2025-04-03T10:55:41.932" v="4281"/>
          <ac:spMkLst>
            <pc:docMk/>
            <pc:sldMk cId="851042866" sldId="267"/>
            <ac:spMk id="3" creationId="{301F257C-6089-21E7-3DBD-8E555BA1E957}"/>
          </ac:spMkLst>
        </pc:spChg>
        <pc:picChg chg="del">
          <ac:chgData name="Wraithmell, Miranda" userId="c4df3954-cd1f-45a6-ba0d-fd9e3ea11e9a" providerId="ADAL" clId="{57E73EFC-FAC5-4DC0-A847-138B34166284}" dt="2025-04-02T17:08:48.278" v="2" actId="478"/>
          <ac:picMkLst>
            <pc:docMk/>
            <pc:sldMk cId="851042866" sldId="267"/>
            <ac:picMk id="4" creationId="{5C3235A0-82F5-3244-57AE-0537F8CE70C3}"/>
          </ac:picMkLst>
        </pc:picChg>
        <pc:picChg chg="add">
          <ac:chgData name="Wraithmell, Miranda" userId="c4df3954-cd1f-45a6-ba0d-fd9e3ea11e9a" providerId="ADAL" clId="{57E73EFC-FAC5-4DC0-A847-138B34166284}" dt="2025-04-02T17:08:53.096" v="3"/>
          <ac:picMkLst>
            <pc:docMk/>
            <pc:sldMk cId="851042866" sldId="267"/>
            <ac:picMk id="5" creationId="{48FBD0BB-6741-FAE4-0119-EE42C06900DA}"/>
          </ac:picMkLst>
        </pc:picChg>
      </pc:sldChg>
      <pc:sldChg chg="addSp delSp modSp add del mod delDesignElem">
        <pc:chgData name="Wraithmell, Miranda" userId="c4df3954-cd1f-45a6-ba0d-fd9e3ea11e9a" providerId="ADAL" clId="{57E73EFC-FAC5-4DC0-A847-138B34166284}" dt="2025-04-03T10:55:41.932" v="4281"/>
        <pc:sldMkLst>
          <pc:docMk/>
          <pc:sldMk cId="2534303411" sldId="268"/>
        </pc:sldMkLst>
        <pc:spChg chg="add mod">
          <ac:chgData name="Wraithmell, Miranda" userId="c4df3954-cd1f-45a6-ba0d-fd9e3ea11e9a" providerId="ADAL" clId="{57E73EFC-FAC5-4DC0-A847-138B34166284}" dt="2025-04-03T10:55:41.932" v="4281"/>
          <ac:spMkLst>
            <pc:docMk/>
            <pc:sldMk cId="2534303411" sldId="268"/>
            <ac:spMk id="3" creationId="{4F54AEBD-091E-CDCD-77B4-E55114CA9EB6}"/>
          </ac:spMkLst>
        </pc:spChg>
        <pc:spChg chg="add del">
          <ac:chgData name="Wraithmell, Miranda" userId="c4df3954-cd1f-45a6-ba0d-fd9e3ea11e9a" providerId="ADAL" clId="{57E73EFC-FAC5-4DC0-A847-138B34166284}" dt="2025-04-03T09:45:34.172" v="3606"/>
          <ac:spMkLst>
            <pc:docMk/>
            <pc:sldMk cId="2534303411" sldId="268"/>
            <ac:spMk id="9" creationId="{42A4FC2C-047E-45A5-965D-8E1E3BF09BC6}"/>
          </ac:spMkLst>
        </pc:spChg>
        <pc:picChg chg="del">
          <ac:chgData name="Wraithmell, Miranda" userId="c4df3954-cd1f-45a6-ba0d-fd9e3ea11e9a" providerId="ADAL" clId="{57E73EFC-FAC5-4DC0-A847-138B34166284}" dt="2025-04-02T17:09:17.069" v="6" actId="478"/>
          <ac:picMkLst>
            <pc:docMk/>
            <pc:sldMk cId="2534303411" sldId="268"/>
            <ac:picMk id="4" creationId="{C45CD9D8-9731-33D7-FBE6-0E4594963F1C}"/>
          </ac:picMkLst>
        </pc:picChg>
        <pc:picChg chg="add mod">
          <ac:chgData name="Wraithmell, Miranda" userId="c4df3954-cd1f-45a6-ba0d-fd9e3ea11e9a" providerId="ADAL" clId="{57E73EFC-FAC5-4DC0-A847-138B34166284}" dt="2025-04-02T17:09:46.716" v="12" actId="14100"/>
          <ac:picMkLst>
            <pc:docMk/>
            <pc:sldMk cId="2534303411" sldId="268"/>
            <ac:picMk id="5" creationId="{ABCF3118-7055-B58F-193E-2121DE175BF3}"/>
          </ac:picMkLst>
        </pc:picChg>
      </pc:sldChg>
      <pc:sldChg chg="modSp">
        <pc:chgData name="Wraithmell, Miranda" userId="c4df3954-cd1f-45a6-ba0d-fd9e3ea11e9a" providerId="ADAL" clId="{57E73EFC-FAC5-4DC0-A847-138B34166284}" dt="2025-04-03T10:55:41.932" v="4281"/>
        <pc:sldMkLst>
          <pc:docMk/>
          <pc:sldMk cId="2224480506" sldId="276"/>
        </pc:sldMkLst>
        <pc:spChg chg="mod">
          <ac:chgData name="Wraithmell, Miranda" userId="c4df3954-cd1f-45a6-ba0d-fd9e3ea11e9a" providerId="ADAL" clId="{57E73EFC-FAC5-4DC0-A847-138B34166284}" dt="2025-04-03T10:55:41.932" v="4281"/>
          <ac:spMkLst>
            <pc:docMk/>
            <pc:sldMk cId="2224480506" sldId="276"/>
            <ac:spMk id="2" creationId="{DAE63DE6-7BD0-91FA-7B8E-4938E03C62CF}"/>
          </ac:spMkLst>
        </pc:spChg>
        <pc:spChg chg="mod">
          <ac:chgData name="Wraithmell, Miranda" userId="c4df3954-cd1f-45a6-ba0d-fd9e3ea11e9a" providerId="ADAL" clId="{57E73EFC-FAC5-4DC0-A847-138B34166284}" dt="2025-04-03T10:55:41.932" v="4281"/>
          <ac:spMkLst>
            <pc:docMk/>
            <pc:sldMk cId="2224480506" sldId="276"/>
            <ac:spMk id="3" creationId="{301F257C-6089-21E7-3DBD-8E555BA1E957}"/>
          </ac:spMkLst>
        </pc:spChg>
      </pc:sldChg>
      <pc:sldChg chg="modSp mod">
        <pc:chgData name="Wraithmell, Miranda" userId="c4df3954-cd1f-45a6-ba0d-fd9e3ea11e9a" providerId="ADAL" clId="{57E73EFC-FAC5-4DC0-A847-138B34166284}" dt="2025-04-03T10:55:41.932" v="4281"/>
        <pc:sldMkLst>
          <pc:docMk/>
          <pc:sldMk cId="3567125411" sldId="277"/>
        </pc:sldMkLst>
        <pc:spChg chg="mod">
          <ac:chgData name="Wraithmell, Miranda" userId="c4df3954-cd1f-45a6-ba0d-fd9e3ea11e9a" providerId="ADAL" clId="{57E73EFC-FAC5-4DC0-A847-138B34166284}" dt="2025-04-03T10:55:41.932" v="4281"/>
          <ac:spMkLst>
            <pc:docMk/>
            <pc:sldMk cId="3567125411" sldId="277"/>
            <ac:spMk id="3" creationId="{301F257C-6089-21E7-3DBD-8E555BA1E957}"/>
          </ac:spMkLst>
        </pc:spChg>
      </pc:sldChg>
      <pc:sldChg chg="modSp mod">
        <pc:chgData name="Wraithmell, Miranda" userId="c4df3954-cd1f-45a6-ba0d-fd9e3ea11e9a" providerId="ADAL" clId="{57E73EFC-FAC5-4DC0-A847-138B34166284}" dt="2025-04-03T10:55:41.932" v="4281"/>
        <pc:sldMkLst>
          <pc:docMk/>
          <pc:sldMk cId="3905004105" sldId="278"/>
        </pc:sldMkLst>
        <pc:spChg chg="mod">
          <ac:chgData name="Wraithmell, Miranda" userId="c4df3954-cd1f-45a6-ba0d-fd9e3ea11e9a" providerId="ADAL" clId="{57E73EFC-FAC5-4DC0-A847-138B34166284}" dt="2025-04-03T10:55:41.932" v="4281"/>
          <ac:spMkLst>
            <pc:docMk/>
            <pc:sldMk cId="3905004105" sldId="278"/>
            <ac:spMk id="2" creationId="{DAE63DE6-7BD0-91FA-7B8E-4938E03C62CF}"/>
          </ac:spMkLst>
        </pc:spChg>
        <pc:spChg chg="mod">
          <ac:chgData name="Wraithmell, Miranda" userId="c4df3954-cd1f-45a6-ba0d-fd9e3ea11e9a" providerId="ADAL" clId="{57E73EFC-FAC5-4DC0-A847-138B34166284}" dt="2025-04-03T10:55:41.932" v="4281"/>
          <ac:spMkLst>
            <pc:docMk/>
            <pc:sldMk cId="3905004105" sldId="278"/>
            <ac:spMk id="3" creationId="{301F257C-6089-21E7-3DBD-8E555BA1E957}"/>
          </ac:spMkLst>
        </pc:spChg>
      </pc:sldChg>
      <pc:sldChg chg="del">
        <pc:chgData name="Wraithmell, Miranda" userId="c4df3954-cd1f-45a6-ba0d-fd9e3ea11e9a" providerId="ADAL" clId="{57E73EFC-FAC5-4DC0-A847-138B34166284}" dt="2025-04-02T17:38:03.307" v="713" actId="2696"/>
        <pc:sldMkLst>
          <pc:docMk/>
          <pc:sldMk cId="1699903862" sldId="279"/>
        </pc:sldMkLst>
      </pc:sldChg>
      <pc:sldChg chg="del">
        <pc:chgData name="Wraithmell, Miranda" userId="c4df3954-cd1f-45a6-ba0d-fd9e3ea11e9a" providerId="ADAL" clId="{57E73EFC-FAC5-4DC0-A847-138B34166284}" dt="2025-04-02T17:38:08.257" v="714" actId="2696"/>
        <pc:sldMkLst>
          <pc:docMk/>
          <pc:sldMk cId="778781057" sldId="280"/>
        </pc:sldMkLst>
      </pc:sldChg>
      <pc:sldChg chg="modSp">
        <pc:chgData name="Wraithmell, Miranda" userId="c4df3954-cd1f-45a6-ba0d-fd9e3ea11e9a" providerId="ADAL" clId="{57E73EFC-FAC5-4DC0-A847-138B34166284}" dt="2025-04-03T10:55:41.932" v="4281"/>
        <pc:sldMkLst>
          <pc:docMk/>
          <pc:sldMk cId="3639343012" sldId="281"/>
        </pc:sldMkLst>
        <pc:spChg chg="mod">
          <ac:chgData name="Wraithmell, Miranda" userId="c4df3954-cd1f-45a6-ba0d-fd9e3ea11e9a" providerId="ADAL" clId="{57E73EFC-FAC5-4DC0-A847-138B34166284}" dt="2025-04-03T10:55:41.932" v="4281"/>
          <ac:spMkLst>
            <pc:docMk/>
            <pc:sldMk cId="3639343012" sldId="281"/>
            <ac:spMk id="2" creationId="{DAE63DE6-7BD0-91FA-7B8E-4938E03C62CF}"/>
          </ac:spMkLst>
        </pc:spChg>
        <pc:spChg chg="mod">
          <ac:chgData name="Wraithmell, Miranda" userId="c4df3954-cd1f-45a6-ba0d-fd9e3ea11e9a" providerId="ADAL" clId="{57E73EFC-FAC5-4DC0-A847-138B34166284}" dt="2025-04-03T10:55:41.932" v="4281"/>
          <ac:spMkLst>
            <pc:docMk/>
            <pc:sldMk cId="3639343012" sldId="281"/>
            <ac:spMk id="3" creationId="{301F257C-6089-21E7-3DBD-8E555BA1E957}"/>
          </ac:spMkLst>
        </pc:spChg>
      </pc:sldChg>
      <pc:sldChg chg="del">
        <pc:chgData name="Wraithmell, Miranda" userId="c4df3954-cd1f-45a6-ba0d-fd9e3ea11e9a" providerId="ADAL" clId="{57E73EFC-FAC5-4DC0-A847-138B34166284}" dt="2025-04-02T17:38:33.799" v="718" actId="47"/>
        <pc:sldMkLst>
          <pc:docMk/>
          <pc:sldMk cId="0" sldId="283"/>
        </pc:sldMkLst>
      </pc:sldChg>
      <pc:sldChg chg="addSp delSp add del setBg delDesignElem">
        <pc:chgData name="Wraithmell, Miranda" userId="c4df3954-cd1f-45a6-ba0d-fd9e3ea11e9a" providerId="ADAL" clId="{57E73EFC-FAC5-4DC0-A847-138B34166284}" dt="2025-04-02T17:51:50.142" v="795"/>
        <pc:sldMkLst>
          <pc:docMk/>
          <pc:sldMk cId="26747295" sldId="311"/>
        </pc:sldMkLst>
        <pc:spChg chg="add del">
          <ac:chgData name="Wraithmell, Miranda" userId="c4df3954-cd1f-45a6-ba0d-fd9e3ea11e9a" providerId="ADAL" clId="{57E73EFC-FAC5-4DC0-A847-138B34166284}" dt="2025-04-02T17:51:50.142" v="795"/>
          <ac:spMkLst>
            <pc:docMk/>
            <pc:sldMk cId="26747295" sldId="311"/>
            <ac:spMk id="10" creationId="{D4771268-CB57-404A-9271-370EB28F6090}"/>
          </ac:spMkLst>
        </pc:spChg>
      </pc:sldChg>
      <pc:sldChg chg="modSp">
        <pc:chgData name="Wraithmell, Miranda" userId="c4df3954-cd1f-45a6-ba0d-fd9e3ea11e9a" providerId="ADAL" clId="{57E73EFC-FAC5-4DC0-A847-138B34166284}" dt="2025-04-03T10:55:41.932" v="4281"/>
        <pc:sldMkLst>
          <pc:docMk/>
          <pc:sldMk cId="3920557773" sldId="315"/>
        </pc:sldMkLst>
        <pc:spChg chg="mod">
          <ac:chgData name="Wraithmell, Miranda" userId="c4df3954-cd1f-45a6-ba0d-fd9e3ea11e9a" providerId="ADAL" clId="{57E73EFC-FAC5-4DC0-A847-138B34166284}" dt="2025-04-03T10:55:41.932" v="4281"/>
          <ac:spMkLst>
            <pc:docMk/>
            <pc:sldMk cId="3920557773" sldId="315"/>
            <ac:spMk id="2" creationId="{DAE63DE6-7BD0-91FA-7B8E-4938E03C62CF}"/>
          </ac:spMkLst>
        </pc:spChg>
        <pc:spChg chg="mod">
          <ac:chgData name="Wraithmell, Miranda" userId="c4df3954-cd1f-45a6-ba0d-fd9e3ea11e9a" providerId="ADAL" clId="{57E73EFC-FAC5-4DC0-A847-138B34166284}" dt="2025-04-03T10:55:41.932" v="4281"/>
          <ac:spMkLst>
            <pc:docMk/>
            <pc:sldMk cId="3920557773" sldId="315"/>
            <ac:spMk id="3" creationId="{301F257C-6089-21E7-3DBD-8E555BA1E957}"/>
          </ac:spMkLst>
        </pc:spChg>
      </pc:sldChg>
      <pc:sldChg chg="modSp add del mod modAnim">
        <pc:chgData name="Wraithmell, Miranda" userId="c4df3954-cd1f-45a6-ba0d-fd9e3ea11e9a" providerId="ADAL" clId="{57E73EFC-FAC5-4DC0-A847-138B34166284}" dt="2025-04-03T10:55:41.932" v="4281"/>
        <pc:sldMkLst>
          <pc:docMk/>
          <pc:sldMk cId="3107523110" sldId="316"/>
        </pc:sldMkLst>
        <pc:spChg chg="mod">
          <ac:chgData name="Wraithmell, Miranda" userId="c4df3954-cd1f-45a6-ba0d-fd9e3ea11e9a" providerId="ADAL" clId="{57E73EFC-FAC5-4DC0-A847-138B34166284}" dt="2025-04-03T10:55:41.932" v="4281"/>
          <ac:spMkLst>
            <pc:docMk/>
            <pc:sldMk cId="3107523110" sldId="316"/>
            <ac:spMk id="2" creationId="{DF5E665D-D788-9ABB-BD03-F2BF3E18C5BA}"/>
          </ac:spMkLst>
        </pc:spChg>
        <pc:spChg chg="mod">
          <ac:chgData name="Wraithmell, Miranda" userId="c4df3954-cd1f-45a6-ba0d-fd9e3ea11e9a" providerId="ADAL" clId="{57E73EFC-FAC5-4DC0-A847-138B34166284}" dt="2025-04-03T10:55:41.932" v="4281"/>
          <ac:spMkLst>
            <pc:docMk/>
            <pc:sldMk cId="3107523110" sldId="316"/>
            <ac:spMk id="3" creationId="{F6510DEC-EE96-286E-E2A2-4A6850337262}"/>
          </ac:spMkLst>
        </pc:spChg>
      </pc:sldChg>
      <pc:sldChg chg="modSp add del mod modAnim">
        <pc:chgData name="Wraithmell, Miranda" userId="c4df3954-cd1f-45a6-ba0d-fd9e3ea11e9a" providerId="ADAL" clId="{57E73EFC-FAC5-4DC0-A847-138B34166284}" dt="2025-04-02T17:50:56.928" v="791" actId="2696"/>
        <pc:sldMkLst>
          <pc:docMk/>
          <pc:sldMk cId="3174838130" sldId="317"/>
        </pc:sldMkLst>
        <pc:spChg chg="mod">
          <ac:chgData name="Wraithmell, Miranda" userId="c4df3954-cd1f-45a6-ba0d-fd9e3ea11e9a" providerId="ADAL" clId="{57E73EFC-FAC5-4DC0-A847-138B34166284}" dt="2025-04-02T17:45:16.714" v="772" actId="20577"/>
          <ac:spMkLst>
            <pc:docMk/>
            <pc:sldMk cId="3174838130" sldId="317"/>
            <ac:spMk id="3" creationId="{F6510DEC-EE96-286E-E2A2-4A6850337262}"/>
          </ac:spMkLst>
        </pc:spChg>
      </pc:sldChg>
      <pc:sldChg chg="del">
        <pc:chgData name="Wraithmell, Miranda" userId="c4df3954-cd1f-45a6-ba0d-fd9e3ea11e9a" providerId="ADAL" clId="{57E73EFC-FAC5-4DC0-A847-138B34166284}" dt="2025-04-02T17:11:02.907" v="13" actId="47"/>
        <pc:sldMkLst>
          <pc:docMk/>
          <pc:sldMk cId="3023984153" sldId="318"/>
        </pc:sldMkLst>
      </pc:sldChg>
      <pc:sldChg chg="del">
        <pc:chgData name="Wraithmell, Miranda" userId="c4df3954-cd1f-45a6-ba0d-fd9e3ea11e9a" providerId="ADAL" clId="{57E73EFC-FAC5-4DC0-A847-138B34166284}" dt="2025-04-02T17:38:32.033" v="717" actId="47"/>
        <pc:sldMkLst>
          <pc:docMk/>
          <pc:sldMk cId="1170269015" sldId="319"/>
        </pc:sldMkLst>
      </pc:sldChg>
      <pc:sldChg chg="modSp">
        <pc:chgData name="Wraithmell, Miranda" userId="c4df3954-cd1f-45a6-ba0d-fd9e3ea11e9a" providerId="ADAL" clId="{57E73EFC-FAC5-4DC0-A847-138B34166284}" dt="2025-04-03T10:06:00.660" v="3824"/>
        <pc:sldMkLst>
          <pc:docMk/>
          <pc:sldMk cId="373855649" sldId="320"/>
        </pc:sldMkLst>
        <pc:graphicFrameChg chg="mod">
          <ac:chgData name="Wraithmell, Miranda" userId="c4df3954-cd1f-45a6-ba0d-fd9e3ea11e9a" providerId="ADAL" clId="{57E73EFC-FAC5-4DC0-A847-138B34166284}" dt="2025-04-03T10:06:00.660" v="3824"/>
          <ac:graphicFrameMkLst>
            <pc:docMk/>
            <pc:sldMk cId="373855649" sldId="320"/>
            <ac:graphicFrameMk id="72" creationId="{010517F7-8123-590E-2B72-528DEB96803C}"/>
          </ac:graphicFrameMkLst>
        </pc:graphicFrameChg>
      </pc:sldChg>
      <pc:sldChg chg="modSp mod">
        <pc:chgData name="Wraithmell, Miranda" userId="c4df3954-cd1f-45a6-ba0d-fd9e3ea11e9a" providerId="ADAL" clId="{57E73EFC-FAC5-4DC0-A847-138B34166284}" dt="2025-04-03T09:49:58.517" v="3700"/>
        <pc:sldMkLst>
          <pc:docMk/>
          <pc:sldMk cId="3702226199" sldId="321"/>
        </pc:sldMkLst>
        <pc:spChg chg="mod">
          <ac:chgData name="Wraithmell, Miranda" userId="c4df3954-cd1f-45a6-ba0d-fd9e3ea11e9a" providerId="ADAL" clId="{57E73EFC-FAC5-4DC0-A847-138B34166284}" dt="2025-04-03T09:49:58.517" v="3700"/>
          <ac:spMkLst>
            <pc:docMk/>
            <pc:sldMk cId="3702226199" sldId="321"/>
            <ac:spMk id="2" creationId="{DAE63DE6-7BD0-91FA-7B8E-4938E03C62CF}"/>
          </ac:spMkLst>
        </pc:spChg>
      </pc:sldChg>
      <pc:sldChg chg="addSp delSp delDesignElem">
        <pc:chgData name="Wraithmell, Miranda" userId="c4df3954-cd1f-45a6-ba0d-fd9e3ea11e9a" providerId="ADAL" clId="{57E73EFC-FAC5-4DC0-A847-138B34166284}" dt="2025-04-03T09:45:34.172" v="3606"/>
        <pc:sldMkLst>
          <pc:docMk/>
          <pc:sldMk cId="1138038368" sldId="322"/>
        </pc:sldMkLst>
        <pc:spChg chg="add del">
          <ac:chgData name="Wraithmell, Miranda" userId="c4df3954-cd1f-45a6-ba0d-fd9e3ea11e9a" providerId="ADAL" clId="{57E73EFC-FAC5-4DC0-A847-138B34166284}" dt="2025-04-03T09:45:34.172" v="3606"/>
          <ac:spMkLst>
            <pc:docMk/>
            <pc:sldMk cId="1138038368" sldId="322"/>
            <ac:spMk id="30" creationId="{F3060C83-F051-4F0E-ABAD-AA0DFC48B218}"/>
          </ac:spMkLst>
        </pc:spChg>
        <pc:spChg chg="add del">
          <ac:chgData name="Wraithmell, Miranda" userId="c4df3954-cd1f-45a6-ba0d-fd9e3ea11e9a" providerId="ADAL" clId="{57E73EFC-FAC5-4DC0-A847-138B34166284}" dt="2025-04-03T09:45:34.172" v="3606"/>
          <ac:spMkLst>
            <pc:docMk/>
            <pc:sldMk cId="1138038368" sldId="322"/>
            <ac:spMk id="31" creationId="{83C98ABE-055B-441F-B07E-44F97F083C39}"/>
          </ac:spMkLst>
        </pc:spChg>
        <pc:spChg chg="add del">
          <ac:chgData name="Wraithmell, Miranda" userId="c4df3954-cd1f-45a6-ba0d-fd9e3ea11e9a" providerId="ADAL" clId="{57E73EFC-FAC5-4DC0-A847-138B34166284}" dt="2025-04-03T09:45:34.172" v="3606"/>
          <ac:spMkLst>
            <pc:docMk/>
            <pc:sldMk cId="1138038368" sldId="322"/>
            <ac:spMk id="32" creationId="{29FDB030-9B49-4CED-8CCD-4D99382388AC}"/>
          </ac:spMkLst>
        </pc:spChg>
        <pc:spChg chg="add del">
          <ac:chgData name="Wraithmell, Miranda" userId="c4df3954-cd1f-45a6-ba0d-fd9e3ea11e9a" providerId="ADAL" clId="{57E73EFC-FAC5-4DC0-A847-138B34166284}" dt="2025-04-03T09:45:34.172" v="3606"/>
          <ac:spMkLst>
            <pc:docMk/>
            <pc:sldMk cId="1138038368" sldId="322"/>
            <ac:spMk id="33" creationId="{3783CA14-24A1-485C-8B30-D6A5D87987AD}"/>
          </ac:spMkLst>
        </pc:spChg>
        <pc:spChg chg="add del">
          <ac:chgData name="Wraithmell, Miranda" userId="c4df3954-cd1f-45a6-ba0d-fd9e3ea11e9a" providerId="ADAL" clId="{57E73EFC-FAC5-4DC0-A847-138B34166284}" dt="2025-04-03T09:45:34.172" v="3606"/>
          <ac:spMkLst>
            <pc:docMk/>
            <pc:sldMk cId="1138038368" sldId="322"/>
            <ac:spMk id="34" creationId="{9A97C86A-04D6-40F7-AE84-31AB43E6A846}"/>
          </ac:spMkLst>
        </pc:spChg>
        <pc:spChg chg="add del">
          <ac:chgData name="Wraithmell, Miranda" userId="c4df3954-cd1f-45a6-ba0d-fd9e3ea11e9a" providerId="ADAL" clId="{57E73EFC-FAC5-4DC0-A847-138B34166284}" dt="2025-04-03T09:45:34.172" v="3606"/>
          <ac:spMkLst>
            <pc:docMk/>
            <pc:sldMk cId="1138038368" sldId="322"/>
            <ac:spMk id="35" creationId="{FF9F2414-84E8-453E-B1F3-389FDE8192D9}"/>
          </ac:spMkLst>
        </pc:spChg>
        <pc:spChg chg="add del">
          <ac:chgData name="Wraithmell, Miranda" userId="c4df3954-cd1f-45a6-ba0d-fd9e3ea11e9a" providerId="ADAL" clId="{57E73EFC-FAC5-4DC0-A847-138B34166284}" dt="2025-04-03T09:45:34.172" v="3606"/>
          <ac:spMkLst>
            <pc:docMk/>
            <pc:sldMk cId="1138038368" sldId="322"/>
            <ac:spMk id="36" creationId="{3ECA69A1-7536-43AC-85EF-C7106179F5ED}"/>
          </ac:spMkLst>
        </pc:spChg>
      </pc:sldChg>
      <pc:sldChg chg="del">
        <pc:chgData name="Wraithmell, Miranda" userId="c4df3954-cd1f-45a6-ba0d-fd9e3ea11e9a" providerId="ADAL" clId="{57E73EFC-FAC5-4DC0-A847-138B34166284}" dt="2025-04-02T17:11:04.813" v="14" actId="47"/>
        <pc:sldMkLst>
          <pc:docMk/>
          <pc:sldMk cId="3019266984" sldId="323"/>
        </pc:sldMkLst>
      </pc:sldChg>
      <pc:sldChg chg="modSp mod ord">
        <pc:chgData name="Wraithmell, Miranda" userId="c4df3954-cd1f-45a6-ba0d-fd9e3ea11e9a" providerId="ADAL" clId="{57E73EFC-FAC5-4DC0-A847-138B34166284}" dt="2025-04-03T11:21:04.999" v="4601" actId="20577"/>
        <pc:sldMkLst>
          <pc:docMk/>
          <pc:sldMk cId="4166814627" sldId="324"/>
        </pc:sldMkLst>
        <pc:spChg chg="mod">
          <ac:chgData name="Wraithmell, Miranda" userId="c4df3954-cd1f-45a6-ba0d-fd9e3ea11e9a" providerId="ADAL" clId="{57E73EFC-FAC5-4DC0-A847-138B34166284}" dt="2025-04-03T09:04:20.916" v="3278" actId="20577"/>
          <ac:spMkLst>
            <pc:docMk/>
            <pc:sldMk cId="4166814627" sldId="324"/>
            <ac:spMk id="2" creationId="{DAE63DE6-7BD0-91FA-7B8E-4938E03C62CF}"/>
          </ac:spMkLst>
        </pc:spChg>
        <pc:graphicFrameChg chg="mod">
          <ac:chgData name="Wraithmell, Miranda" userId="c4df3954-cd1f-45a6-ba0d-fd9e3ea11e9a" providerId="ADAL" clId="{57E73EFC-FAC5-4DC0-A847-138B34166284}" dt="2025-04-03T11:21:04.999" v="4601" actId="20577"/>
          <ac:graphicFrameMkLst>
            <pc:docMk/>
            <pc:sldMk cId="4166814627" sldId="324"/>
            <ac:graphicFrameMk id="14" creationId="{0DE70AAE-DC93-DDC4-A8BA-06B4BF7132CE}"/>
          </ac:graphicFrameMkLst>
        </pc:graphicFrameChg>
      </pc:sldChg>
      <pc:sldChg chg="modSp mod ord">
        <pc:chgData name="Wraithmell, Miranda" userId="c4df3954-cd1f-45a6-ba0d-fd9e3ea11e9a" providerId="ADAL" clId="{57E73EFC-FAC5-4DC0-A847-138B34166284}" dt="2025-04-03T10:55:41.932" v="4281"/>
        <pc:sldMkLst>
          <pc:docMk/>
          <pc:sldMk cId="1700356757" sldId="325"/>
        </pc:sldMkLst>
        <pc:spChg chg="mod">
          <ac:chgData name="Wraithmell, Miranda" userId="c4df3954-cd1f-45a6-ba0d-fd9e3ea11e9a" providerId="ADAL" clId="{57E73EFC-FAC5-4DC0-A847-138B34166284}" dt="2025-04-03T10:55:41.932" v="4281"/>
          <ac:spMkLst>
            <pc:docMk/>
            <pc:sldMk cId="1700356757" sldId="325"/>
            <ac:spMk id="2" creationId="{DAE63DE6-7BD0-91FA-7B8E-4938E03C62CF}"/>
          </ac:spMkLst>
        </pc:spChg>
        <pc:graphicFrameChg chg="mod">
          <ac:chgData name="Wraithmell, Miranda" userId="c4df3954-cd1f-45a6-ba0d-fd9e3ea11e9a" providerId="ADAL" clId="{57E73EFC-FAC5-4DC0-A847-138B34166284}" dt="2025-04-03T10:06:00.660" v="3824"/>
          <ac:graphicFrameMkLst>
            <pc:docMk/>
            <pc:sldMk cId="1700356757" sldId="325"/>
            <ac:graphicFrameMk id="45" creationId="{6C57999E-E3C6-A2A1-BA3E-7C2BB9A96956}"/>
          </ac:graphicFrameMkLst>
        </pc:graphicFrameChg>
      </pc:sldChg>
      <pc:sldChg chg="del">
        <pc:chgData name="Wraithmell, Miranda" userId="c4df3954-cd1f-45a6-ba0d-fd9e3ea11e9a" providerId="ADAL" clId="{57E73EFC-FAC5-4DC0-A847-138B34166284}" dt="2025-04-02T17:38:28.628" v="715" actId="47"/>
        <pc:sldMkLst>
          <pc:docMk/>
          <pc:sldMk cId="10443246" sldId="326"/>
        </pc:sldMkLst>
      </pc:sldChg>
      <pc:sldChg chg="del">
        <pc:chgData name="Wraithmell, Miranda" userId="c4df3954-cd1f-45a6-ba0d-fd9e3ea11e9a" providerId="ADAL" clId="{57E73EFC-FAC5-4DC0-A847-138B34166284}" dt="2025-04-02T17:38:29.778" v="716" actId="47"/>
        <pc:sldMkLst>
          <pc:docMk/>
          <pc:sldMk cId="1550142120" sldId="327"/>
        </pc:sldMkLst>
      </pc:sldChg>
      <pc:sldChg chg="addSp delSp modSp new del mod setBg modClrScheme chgLayout">
        <pc:chgData name="Wraithmell, Miranda" userId="c4df3954-cd1f-45a6-ba0d-fd9e3ea11e9a" providerId="ADAL" clId="{57E73EFC-FAC5-4DC0-A847-138B34166284}" dt="2025-04-03T10:00:35.587" v="3774" actId="2696"/>
        <pc:sldMkLst>
          <pc:docMk/>
          <pc:sldMk cId="1037761124" sldId="328"/>
        </pc:sldMkLst>
        <pc:spChg chg="mod">
          <ac:chgData name="Wraithmell, Miranda" userId="c4df3954-cd1f-45a6-ba0d-fd9e3ea11e9a" providerId="ADAL" clId="{57E73EFC-FAC5-4DC0-A847-138B34166284}" dt="2025-04-03T09:59:10.141" v="3765" actId="26606"/>
          <ac:spMkLst>
            <pc:docMk/>
            <pc:sldMk cId="1037761124" sldId="328"/>
            <ac:spMk id="2" creationId="{D30C3480-6C2C-7E7B-483B-37DE2EC1983C}"/>
          </ac:spMkLst>
        </pc:spChg>
        <pc:spChg chg="add del mod">
          <ac:chgData name="Wraithmell, Miranda" userId="c4df3954-cd1f-45a6-ba0d-fd9e3ea11e9a" providerId="ADAL" clId="{57E73EFC-FAC5-4DC0-A847-138B34166284}" dt="2025-04-03T09:51:58.041" v="3721" actId="26606"/>
          <ac:spMkLst>
            <pc:docMk/>
            <pc:sldMk cId="1037761124" sldId="328"/>
            <ac:spMk id="3" creationId="{F74663A2-5161-2143-A297-B9453A72869F}"/>
          </ac:spMkLst>
        </pc:spChg>
        <pc:spChg chg="add del">
          <ac:chgData name="Wraithmell, Miranda" userId="c4df3954-cd1f-45a6-ba0d-fd9e3ea11e9a" providerId="ADAL" clId="{57E73EFC-FAC5-4DC0-A847-138B34166284}" dt="2025-04-03T09:42:41.144" v="3593" actId="11529"/>
          <ac:spMkLst>
            <pc:docMk/>
            <pc:sldMk cId="1037761124" sldId="328"/>
            <ac:spMk id="4" creationId="{C7D0B522-F38F-EDE0-787E-ACD9ED1D3663}"/>
          </ac:spMkLst>
        </pc:spChg>
        <pc:spChg chg="add del mod">
          <ac:chgData name="Wraithmell, Miranda" userId="c4df3954-cd1f-45a6-ba0d-fd9e3ea11e9a" providerId="ADAL" clId="{57E73EFC-FAC5-4DC0-A847-138B34166284}" dt="2025-04-03T09:50:58.983" v="3711" actId="26606"/>
          <ac:spMkLst>
            <pc:docMk/>
            <pc:sldMk cId="1037761124" sldId="328"/>
            <ac:spMk id="6" creationId="{23F733C4-889B-75B3-2A88-9C5DCE8ED1E4}"/>
          </ac:spMkLst>
        </pc:spChg>
        <pc:spChg chg="add del">
          <ac:chgData name="Wraithmell, Miranda" userId="c4df3954-cd1f-45a6-ba0d-fd9e3ea11e9a" providerId="ADAL" clId="{57E73EFC-FAC5-4DC0-A847-138B34166284}" dt="2025-04-03T09:46:44.459" v="3624" actId="26606"/>
          <ac:spMkLst>
            <pc:docMk/>
            <pc:sldMk cId="1037761124" sldId="328"/>
            <ac:spMk id="9" creationId="{45B71F80-1F92-4074-84D9-16A062B215B3}"/>
          </ac:spMkLst>
        </pc:spChg>
        <pc:spChg chg="add del mod">
          <ac:chgData name="Wraithmell, Miranda" userId="c4df3954-cd1f-45a6-ba0d-fd9e3ea11e9a" providerId="ADAL" clId="{57E73EFC-FAC5-4DC0-A847-138B34166284}" dt="2025-04-03T09:53:03.412" v="3730" actId="21"/>
          <ac:spMkLst>
            <pc:docMk/>
            <pc:sldMk cId="1037761124" sldId="328"/>
            <ac:spMk id="10" creationId="{004A49E2-7D2D-A67C-CB41-81CEDAA120B9}"/>
          </ac:spMkLst>
        </pc:spChg>
        <pc:spChg chg="add del">
          <ac:chgData name="Wraithmell, Miranda" userId="c4df3954-cd1f-45a6-ba0d-fd9e3ea11e9a" providerId="ADAL" clId="{57E73EFC-FAC5-4DC0-A847-138B34166284}" dt="2025-04-03T09:46:44.459" v="3624" actId="26606"/>
          <ac:spMkLst>
            <pc:docMk/>
            <pc:sldMk cId="1037761124" sldId="328"/>
            <ac:spMk id="11" creationId="{7209C9DA-6E0D-46D9-8275-C52222D8CCAC}"/>
          </ac:spMkLst>
        </pc:spChg>
        <pc:spChg chg="add del">
          <ac:chgData name="Wraithmell, Miranda" userId="c4df3954-cd1f-45a6-ba0d-fd9e3ea11e9a" providerId="ADAL" clId="{57E73EFC-FAC5-4DC0-A847-138B34166284}" dt="2025-04-03T09:54:28.827" v="3742" actId="26606"/>
          <ac:spMkLst>
            <pc:docMk/>
            <pc:sldMk cId="1037761124" sldId="328"/>
            <ac:spMk id="12" creationId="{6C4028FD-8BAA-4A19-BFDE-594D991B7552}"/>
          </ac:spMkLst>
        </pc:spChg>
        <pc:spChg chg="add del">
          <ac:chgData name="Wraithmell, Miranda" userId="c4df3954-cd1f-45a6-ba0d-fd9e3ea11e9a" providerId="ADAL" clId="{57E73EFC-FAC5-4DC0-A847-138B34166284}" dt="2025-04-03T09:46:44.459" v="3624" actId="26606"/>
          <ac:spMkLst>
            <pc:docMk/>
            <pc:sldMk cId="1037761124" sldId="328"/>
            <ac:spMk id="13" creationId="{3EB57A4D-E0D0-46DA-B339-F24CA46FA70B}"/>
          </ac:spMkLst>
        </pc:spChg>
        <pc:spChg chg="add del">
          <ac:chgData name="Wraithmell, Miranda" userId="c4df3954-cd1f-45a6-ba0d-fd9e3ea11e9a" providerId="ADAL" clId="{57E73EFC-FAC5-4DC0-A847-138B34166284}" dt="2025-04-03T09:59:10.141" v="3765" actId="26606"/>
          <ac:spMkLst>
            <pc:docMk/>
            <pc:sldMk cId="1037761124" sldId="328"/>
            <ac:spMk id="14" creationId="{7D144591-E9E9-4209-8701-3BB48A917D51}"/>
          </ac:spMkLst>
        </pc:spChg>
        <pc:spChg chg="add">
          <ac:chgData name="Wraithmell, Miranda" userId="c4df3954-cd1f-45a6-ba0d-fd9e3ea11e9a" providerId="ADAL" clId="{57E73EFC-FAC5-4DC0-A847-138B34166284}" dt="2025-04-03T09:59:10.141" v="3765" actId="26606"/>
          <ac:spMkLst>
            <pc:docMk/>
            <pc:sldMk cId="1037761124" sldId="328"/>
            <ac:spMk id="19" creationId="{955A2079-FA98-4876-80F0-72364A7D2EA4}"/>
          </ac:spMkLst>
        </pc:spChg>
        <pc:graphicFrameChg chg="add del">
          <ac:chgData name="Wraithmell, Miranda" userId="c4df3954-cd1f-45a6-ba0d-fd9e3ea11e9a" providerId="ADAL" clId="{57E73EFC-FAC5-4DC0-A847-138B34166284}" dt="2025-04-03T09:46:44.459" v="3624" actId="26606"/>
          <ac:graphicFrameMkLst>
            <pc:docMk/>
            <pc:sldMk cId="1037761124" sldId="328"/>
            <ac:graphicFrameMk id="5" creationId="{6207AA3A-6021-95E8-30C2-D695E725D9CD}"/>
          </ac:graphicFrameMkLst>
        </pc:graphicFrameChg>
        <pc:graphicFrameChg chg="add del mod">
          <ac:chgData name="Wraithmell, Miranda" userId="c4df3954-cd1f-45a6-ba0d-fd9e3ea11e9a" providerId="ADAL" clId="{57E73EFC-FAC5-4DC0-A847-138B34166284}" dt="2025-04-03T09:50:58.983" v="3711" actId="26606"/>
          <ac:graphicFrameMkLst>
            <pc:docMk/>
            <pc:sldMk cId="1037761124" sldId="328"/>
            <ac:graphicFrameMk id="7" creationId="{3792A1DA-94DF-EB39-86A6-88D415FED945}"/>
          </ac:graphicFrameMkLst>
        </pc:graphicFrameChg>
        <pc:graphicFrameChg chg="add mod modGraphic">
          <ac:chgData name="Wraithmell, Miranda" userId="c4df3954-cd1f-45a6-ba0d-fd9e3ea11e9a" providerId="ADAL" clId="{57E73EFC-FAC5-4DC0-A847-138B34166284}" dt="2025-04-03T09:59:10.141" v="3765" actId="26606"/>
          <ac:graphicFrameMkLst>
            <pc:docMk/>
            <pc:sldMk cId="1037761124" sldId="328"/>
            <ac:graphicFrameMk id="8" creationId="{E6685034-6B80-81D6-C1B0-988EA6B25723}"/>
          </ac:graphicFrameMkLst>
        </pc:graphicFrameChg>
        <pc:graphicFrameChg chg="add del">
          <ac:chgData name="Wraithmell, Miranda" userId="c4df3954-cd1f-45a6-ba0d-fd9e3ea11e9a" providerId="ADAL" clId="{57E73EFC-FAC5-4DC0-A847-138B34166284}" dt="2025-04-03T09:47:06.178" v="3632" actId="26606"/>
          <ac:graphicFrameMkLst>
            <pc:docMk/>
            <pc:sldMk cId="1037761124" sldId="328"/>
            <ac:graphicFrameMk id="15" creationId="{55EA6C9E-4A4D-9233-804E-CB1A6EBBB8C4}"/>
          </ac:graphicFrameMkLst>
        </pc:graphicFrameChg>
      </pc:sldChg>
      <pc:sldChg chg="modSp add mod modAnim">
        <pc:chgData name="Wraithmell, Miranda" userId="c4df3954-cd1f-45a6-ba0d-fd9e3ea11e9a" providerId="ADAL" clId="{57E73EFC-FAC5-4DC0-A847-138B34166284}" dt="2025-04-03T10:55:41.932" v="4281"/>
        <pc:sldMkLst>
          <pc:docMk/>
          <pc:sldMk cId="2765371938" sldId="329"/>
        </pc:sldMkLst>
        <pc:spChg chg="mod">
          <ac:chgData name="Wraithmell, Miranda" userId="c4df3954-cd1f-45a6-ba0d-fd9e3ea11e9a" providerId="ADAL" clId="{57E73EFC-FAC5-4DC0-A847-138B34166284}" dt="2025-04-03T10:55:41.932" v="4281"/>
          <ac:spMkLst>
            <pc:docMk/>
            <pc:sldMk cId="2765371938" sldId="329"/>
            <ac:spMk id="2" creationId="{9260D9AC-1C5A-9DEC-AF86-513FA2C8A59B}"/>
          </ac:spMkLst>
        </pc:spChg>
        <pc:spChg chg="mod">
          <ac:chgData name="Wraithmell, Miranda" userId="c4df3954-cd1f-45a6-ba0d-fd9e3ea11e9a" providerId="ADAL" clId="{57E73EFC-FAC5-4DC0-A847-138B34166284}" dt="2025-04-03T10:55:41.932" v="4281"/>
          <ac:spMkLst>
            <pc:docMk/>
            <pc:sldMk cId="2765371938" sldId="329"/>
            <ac:spMk id="3" creationId="{DDDC872D-BBD5-474A-D8FC-555B251521EA}"/>
          </ac:spMkLst>
        </pc:spChg>
      </pc:sldChg>
      <pc:sldChg chg="addSp modSp new mod ord">
        <pc:chgData name="Wraithmell, Miranda" userId="c4df3954-cd1f-45a6-ba0d-fd9e3ea11e9a" providerId="ADAL" clId="{57E73EFC-FAC5-4DC0-A847-138B34166284}" dt="2025-04-03T10:55:41.932" v="4281"/>
        <pc:sldMkLst>
          <pc:docMk/>
          <pc:sldMk cId="1227790200" sldId="330"/>
        </pc:sldMkLst>
        <pc:spChg chg="mod">
          <ac:chgData name="Wraithmell, Miranda" userId="c4df3954-cd1f-45a6-ba0d-fd9e3ea11e9a" providerId="ADAL" clId="{57E73EFC-FAC5-4DC0-A847-138B34166284}" dt="2025-04-03T10:55:41.932" v="4281"/>
          <ac:spMkLst>
            <pc:docMk/>
            <pc:sldMk cId="1227790200" sldId="330"/>
            <ac:spMk id="2" creationId="{149276C4-C9F3-595E-5EB2-DA27477AD6D5}"/>
          </ac:spMkLst>
        </pc:spChg>
        <pc:spChg chg="mod">
          <ac:chgData name="Wraithmell, Miranda" userId="c4df3954-cd1f-45a6-ba0d-fd9e3ea11e9a" providerId="ADAL" clId="{57E73EFC-FAC5-4DC0-A847-138B34166284}" dt="2025-04-03T10:55:41.932" v="4281"/>
          <ac:spMkLst>
            <pc:docMk/>
            <pc:sldMk cId="1227790200" sldId="330"/>
            <ac:spMk id="3" creationId="{2FD78B85-7CA5-B10E-559D-BC77E6107492}"/>
          </ac:spMkLst>
        </pc:spChg>
        <pc:picChg chg="add mod">
          <ac:chgData name="Wraithmell, Miranda" userId="c4df3954-cd1f-45a6-ba0d-fd9e3ea11e9a" providerId="ADAL" clId="{57E73EFC-FAC5-4DC0-A847-138B34166284}" dt="2025-04-02T17:52:03.853" v="798" actId="14100"/>
          <ac:picMkLst>
            <pc:docMk/>
            <pc:sldMk cId="1227790200" sldId="330"/>
            <ac:picMk id="4" creationId="{3635427F-48B3-8E5D-1CB0-6E89768DF49B}"/>
          </ac:picMkLst>
        </pc:picChg>
      </pc:sldChg>
      <pc:sldChg chg="addSp delSp modSp new del mod setBg modClrScheme chgLayout">
        <pc:chgData name="Wraithmell, Miranda" userId="c4df3954-cd1f-45a6-ba0d-fd9e3ea11e9a" providerId="ADAL" clId="{57E73EFC-FAC5-4DC0-A847-138B34166284}" dt="2025-04-03T10:48:23.736" v="4219" actId="2696"/>
        <pc:sldMkLst>
          <pc:docMk/>
          <pc:sldMk cId="4208841412" sldId="331"/>
        </pc:sldMkLst>
        <pc:spChg chg="mod">
          <ac:chgData name="Wraithmell, Miranda" userId="c4df3954-cd1f-45a6-ba0d-fd9e3ea11e9a" providerId="ADAL" clId="{57E73EFC-FAC5-4DC0-A847-138B34166284}" dt="2025-04-03T10:44:47.959" v="3996" actId="14100"/>
          <ac:spMkLst>
            <pc:docMk/>
            <pc:sldMk cId="4208841412" sldId="331"/>
            <ac:spMk id="2" creationId="{DD09E5B6-40C8-5B43-109A-169EA0758AF5}"/>
          </ac:spMkLst>
        </pc:spChg>
        <pc:spChg chg="add del mod">
          <ac:chgData name="Wraithmell, Miranda" userId="c4df3954-cd1f-45a6-ba0d-fd9e3ea11e9a" providerId="ADAL" clId="{57E73EFC-FAC5-4DC0-A847-138B34166284}" dt="2025-04-03T10:38:48.331" v="3877" actId="26606"/>
          <ac:spMkLst>
            <pc:docMk/>
            <pc:sldMk cId="4208841412" sldId="331"/>
            <ac:spMk id="3" creationId="{84DCAAA3-1F2E-D832-4D2B-941FDDB62E72}"/>
          </ac:spMkLst>
        </pc:spChg>
        <pc:spChg chg="add del mod">
          <ac:chgData name="Wraithmell, Miranda" userId="c4df3954-cd1f-45a6-ba0d-fd9e3ea11e9a" providerId="ADAL" clId="{57E73EFC-FAC5-4DC0-A847-138B34166284}" dt="2025-04-03T10:38:48.315" v="3876" actId="26606"/>
          <ac:spMkLst>
            <pc:docMk/>
            <pc:sldMk cId="4208841412" sldId="331"/>
            <ac:spMk id="6" creationId="{54F409DC-08EA-E8C1-E4EA-8481F2E5390C}"/>
          </ac:spMkLst>
        </pc:spChg>
        <pc:spChg chg="add del mod">
          <ac:chgData name="Wraithmell, Miranda" userId="c4df3954-cd1f-45a6-ba0d-fd9e3ea11e9a" providerId="ADAL" clId="{57E73EFC-FAC5-4DC0-A847-138B34166284}" dt="2025-04-03T10:36:53.866" v="3862" actId="26606"/>
          <ac:spMkLst>
            <pc:docMk/>
            <pc:sldMk cId="4208841412" sldId="331"/>
            <ac:spMk id="9" creationId="{D0F9C905-53D6-CE6C-66F5-4528A37F2140}"/>
          </ac:spMkLst>
        </pc:spChg>
        <pc:spChg chg="add del mod">
          <ac:chgData name="Wraithmell, Miranda" userId="c4df3954-cd1f-45a6-ba0d-fd9e3ea11e9a" providerId="ADAL" clId="{57E73EFC-FAC5-4DC0-A847-138B34166284}" dt="2025-04-03T10:44:48.227" v="3997" actId="21"/>
          <ac:spMkLst>
            <pc:docMk/>
            <pc:sldMk cId="4208841412" sldId="331"/>
            <ac:spMk id="10" creationId="{25694D58-5DAA-5C76-7BE6-EAFB90FC586D}"/>
          </ac:spMkLst>
        </pc:spChg>
        <pc:spChg chg="add del mod">
          <ac:chgData name="Wraithmell, Miranda" userId="c4df3954-cd1f-45a6-ba0d-fd9e3ea11e9a" providerId="ADAL" clId="{57E73EFC-FAC5-4DC0-A847-138B34166284}" dt="2025-04-03T10:36:55.191" v="3864" actId="26606"/>
          <ac:spMkLst>
            <pc:docMk/>
            <pc:sldMk cId="4208841412" sldId="331"/>
            <ac:spMk id="11" creationId="{A3644BC2-5FF1-6C65-B174-EA1526FAD9E8}"/>
          </ac:spMkLst>
        </pc:spChg>
        <pc:spChg chg="add del mod">
          <ac:chgData name="Wraithmell, Miranda" userId="c4df3954-cd1f-45a6-ba0d-fd9e3ea11e9a" providerId="ADAL" clId="{57E73EFC-FAC5-4DC0-A847-138B34166284}" dt="2025-04-03T10:38:27.598" v="3874" actId="26606"/>
          <ac:spMkLst>
            <pc:docMk/>
            <pc:sldMk cId="4208841412" sldId="331"/>
            <ac:spMk id="14" creationId="{D0F9C905-53D6-CE6C-66F5-4528A37F2140}"/>
          </ac:spMkLst>
        </pc:spChg>
        <pc:spChg chg="add del">
          <ac:chgData name="Wraithmell, Miranda" userId="c4df3954-cd1f-45a6-ba0d-fd9e3ea11e9a" providerId="ADAL" clId="{57E73EFC-FAC5-4DC0-A847-138B34166284}" dt="2025-04-03T10:40:06.499" v="3891" actId="26606"/>
          <ac:spMkLst>
            <pc:docMk/>
            <pc:sldMk cId="4208841412" sldId="331"/>
            <ac:spMk id="16" creationId="{F3060C83-F051-4F0E-ABAD-AA0DFC48B218}"/>
          </ac:spMkLst>
        </pc:spChg>
        <pc:spChg chg="add del">
          <ac:chgData name="Wraithmell, Miranda" userId="c4df3954-cd1f-45a6-ba0d-fd9e3ea11e9a" providerId="ADAL" clId="{57E73EFC-FAC5-4DC0-A847-138B34166284}" dt="2025-04-03T10:40:06.499" v="3891" actId="26606"/>
          <ac:spMkLst>
            <pc:docMk/>
            <pc:sldMk cId="4208841412" sldId="331"/>
            <ac:spMk id="17" creationId="{83C98ABE-055B-441F-B07E-44F97F083C39}"/>
          </ac:spMkLst>
        </pc:spChg>
        <pc:spChg chg="add del">
          <ac:chgData name="Wraithmell, Miranda" userId="c4df3954-cd1f-45a6-ba0d-fd9e3ea11e9a" providerId="ADAL" clId="{57E73EFC-FAC5-4DC0-A847-138B34166284}" dt="2025-04-03T10:39:35.143" v="3885" actId="26606"/>
          <ac:spMkLst>
            <pc:docMk/>
            <pc:sldMk cId="4208841412" sldId="331"/>
            <ac:spMk id="18" creationId="{BACC6370-2D7E-4714-9D71-7542949D7D5D}"/>
          </ac:spMkLst>
        </pc:spChg>
        <pc:spChg chg="add del">
          <ac:chgData name="Wraithmell, Miranda" userId="c4df3954-cd1f-45a6-ba0d-fd9e3ea11e9a" providerId="ADAL" clId="{57E73EFC-FAC5-4DC0-A847-138B34166284}" dt="2025-04-03T10:40:06.499" v="3891" actId="26606"/>
          <ac:spMkLst>
            <pc:docMk/>
            <pc:sldMk cId="4208841412" sldId="331"/>
            <ac:spMk id="19" creationId="{29FDB030-9B49-4CED-8CCD-4D99382388AC}"/>
          </ac:spMkLst>
        </pc:spChg>
        <pc:spChg chg="add del">
          <ac:chgData name="Wraithmell, Miranda" userId="c4df3954-cd1f-45a6-ba0d-fd9e3ea11e9a" providerId="ADAL" clId="{57E73EFC-FAC5-4DC0-A847-138B34166284}" dt="2025-04-03T10:39:35.143" v="3885" actId="26606"/>
          <ac:spMkLst>
            <pc:docMk/>
            <pc:sldMk cId="4208841412" sldId="331"/>
            <ac:spMk id="20" creationId="{F68B3F68-107C-434F-AA38-110D5EA91B85}"/>
          </ac:spMkLst>
        </pc:spChg>
        <pc:spChg chg="add del">
          <ac:chgData name="Wraithmell, Miranda" userId="c4df3954-cd1f-45a6-ba0d-fd9e3ea11e9a" providerId="ADAL" clId="{57E73EFC-FAC5-4DC0-A847-138B34166284}" dt="2025-04-03T10:40:06.499" v="3891" actId="26606"/>
          <ac:spMkLst>
            <pc:docMk/>
            <pc:sldMk cId="4208841412" sldId="331"/>
            <ac:spMk id="21" creationId="{3783CA14-24A1-485C-8B30-D6A5D87987AD}"/>
          </ac:spMkLst>
        </pc:spChg>
        <pc:spChg chg="add del">
          <ac:chgData name="Wraithmell, Miranda" userId="c4df3954-cd1f-45a6-ba0d-fd9e3ea11e9a" providerId="ADAL" clId="{57E73EFC-FAC5-4DC0-A847-138B34166284}" dt="2025-04-03T10:39:35.143" v="3885" actId="26606"/>
          <ac:spMkLst>
            <pc:docMk/>
            <pc:sldMk cId="4208841412" sldId="331"/>
            <ac:spMk id="22" creationId="{AAD0DBB9-1A4B-4391-81D4-CB19F9AB918A}"/>
          </ac:spMkLst>
        </pc:spChg>
        <pc:spChg chg="add del">
          <ac:chgData name="Wraithmell, Miranda" userId="c4df3954-cd1f-45a6-ba0d-fd9e3ea11e9a" providerId="ADAL" clId="{57E73EFC-FAC5-4DC0-A847-138B34166284}" dt="2025-04-03T10:40:06.499" v="3891" actId="26606"/>
          <ac:spMkLst>
            <pc:docMk/>
            <pc:sldMk cId="4208841412" sldId="331"/>
            <ac:spMk id="23" creationId="{9A97C86A-04D6-40F7-AE84-31AB43E6A846}"/>
          </ac:spMkLst>
        </pc:spChg>
        <pc:spChg chg="add del">
          <ac:chgData name="Wraithmell, Miranda" userId="c4df3954-cd1f-45a6-ba0d-fd9e3ea11e9a" providerId="ADAL" clId="{57E73EFC-FAC5-4DC0-A847-138B34166284}" dt="2025-04-03T10:39:35.143" v="3885" actId="26606"/>
          <ac:spMkLst>
            <pc:docMk/>
            <pc:sldMk cId="4208841412" sldId="331"/>
            <ac:spMk id="24" creationId="{063BBA22-50EA-4C4D-BE05-F1CE4E63AA56}"/>
          </ac:spMkLst>
        </pc:spChg>
        <pc:spChg chg="add del">
          <ac:chgData name="Wraithmell, Miranda" userId="c4df3954-cd1f-45a6-ba0d-fd9e3ea11e9a" providerId="ADAL" clId="{57E73EFC-FAC5-4DC0-A847-138B34166284}" dt="2025-04-03T10:39:41.779" v="3887" actId="26606"/>
          <ac:spMkLst>
            <pc:docMk/>
            <pc:sldMk cId="4208841412" sldId="331"/>
            <ac:spMk id="26" creationId="{6C4028FD-8BAA-4A19-BFDE-594D991B7552}"/>
          </ac:spMkLst>
        </pc:spChg>
        <pc:spChg chg="add del">
          <ac:chgData name="Wraithmell, Miranda" userId="c4df3954-cd1f-45a6-ba0d-fd9e3ea11e9a" providerId="ADAL" clId="{57E73EFC-FAC5-4DC0-A847-138B34166284}" dt="2025-04-03T10:40:06.499" v="3891" actId="26606"/>
          <ac:spMkLst>
            <pc:docMk/>
            <pc:sldMk cId="4208841412" sldId="331"/>
            <ac:spMk id="28" creationId="{FF9F2414-84E8-453E-B1F3-389FDE8192D9}"/>
          </ac:spMkLst>
        </pc:spChg>
        <pc:spChg chg="add del">
          <ac:chgData name="Wraithmell, Miranda" userId="c4df3954-cd1f-45a6-ba0d-fd9e3ea11e9a" providerId="ADAL" clId="{57E73EFC-FAC5-4DC0-A847-138B34166284}" dt="2025-04-03T10:40:06.499" v="3891" actId="26606"/>
          <ac:spMkLst>
            <pc:docMk/>
            <pc:sldMk cId="4208841412" sldId="331"/>
            <ac:spMk id="30" creationId="{3ECA69A1-7536-43AC-85EF-C7106179F5ED}"/>
          </ac:spMkLst>
        </pc:spChg>
        <pc:spChg chg="add del">
          <ac:chgData name="Wraithmell, Miranda" userId="c4df3954-cd1f-45a6-ba0d-fd9e3ea11e9a" providerId="ADAL" clId="{57E73EFC-FAC5-4DC0-A847-138B34166284}" dt="2025-04-03T10:40:13.768" v="3893" actId="26606"/>
          <ac:spMkLst>
            <pc:docMk/>
            <pc:sldMk cId="4208841412" sldId="331"/>
            <ac:spMk id="32" creationId="{45D37F4E-DDB4-456B-97E0-9937730A039F}"/>
          </ac:spMkLst>
        </pc:spChg>
        <pc:spChg chg="add del">
          <ac:chgData name="Wraithmell, Miranda" userId="c4df3954-cd1f-45a6-ba0d-fd9e3ea11e9a" providerId="ADAL" clId="{57E73EFC-FAC5-4DC0-A847-138B34166284}" dt="2025-04-03T10:40:13.768" v="3893" actId="26606"/>
          <ac:spMkLst>
            <pc:docMk/>
            <pc:sldMk cId="4208841412" sldId="331"/>
            <ac:spMk id="33" creationId="{B2DD41CD-8F47-4F56-AD12-4E2FF7696987}"/>
          </ac:spMkLst>
        </pc:spChg>
        <pc:spChg chg="add del">
          <ac:chgData name="Wraithmell, Miranda" userId="c4df3954-cd1f-45a6-ba0d-fd9e3ea11e9a" providerId="ADAL" clId="{57E73EFC-FAC5-4DC0-A847-138B34166284}" dt="2025-04-03T10:44:15.547" v="3988" actId="26606"/>
          <ac:spMkLst>
            <pc:docMk/>
            <pc:sldMk cId="4208841412" sldId="331"/>
            <ac:spMk id="35" creationId="{F3060C83-F051-4F0E-ABAD-AA0DFC48B218}"/>
          </ac:spMkLst>
        </pc:spChg>
        <pc:spChg chg="add del">
          <ac:chgData name="Wraithmell, Miranda" userId="c4df3954-cd1f-45a6-ba0d-fd9e3ea11e9a" providerId="ADAL" clId="{57E73EFC-FAC5-4DC0-A847-138B34166284}" dt="2025-04-03T10:44:15.547" v="3988" actId="26606"/>
          <ac:spMkLst>
            <pc:docMk/>
            <pc:sldMk cId="4208841412" sldId="331"/>
            <ac:spMk id="36" creationId="{83C98ABE-055B-441F-B07E-44F97F083C39}"/>
          </ac:spMkLst>
        </pc:spChg>
        <pc:spChg chg="add del">
          <ac:chgData name="Wraithmell, Miranda" userId="c4df3954-cd1f-45a6-ba0d-fd9e3ea11e9a" providerId="ADAL" clId="{57E73EFC-FAC5-4DC0-A847-138B34166284}" dt="2025-04-03T10:44:15.547" v="3988" actId="26606"/>
          <ac:spMkLst>
            <pc:docMk/>
            <pc:sldMk cId="4208841412" sldId="331"/>
            <ac:spMk id="37" creationId="{29FDB030-9B49-4CED-8CCD-4D99382388AC}"/>
          </ac:spMkLst>
        </pc:spChg>
        <pc:spChg chg="add del">
          <ac:chgData name="Wraithmell, Miranda" userId="c4df3954-cd1f-45a6-ba0d-fd9e3ea11e9a" providerId="ADAL" clId="{57E73EFC-FAC5-4DC0-A847-138B34166284}" dt="2025-04-03T10:44:15.547" v="3988" actId="26606"/>
          <ac:spMkLst>
            <pc:docMk/>
            <pc:sldMk cId="4208841412" sldId="331"/>
            <ac:spMk id="38" creationId="{3783CA14-24A1-485C-8B30-D6A5D87987AD}"/>
          </ac:spMkLst>
        </pc:spChg>
        <pc:spChg chg="add del">
          <ac:chgData name="Wraithmell, Miranda" userId="c4df3954-cd1f-45a6-ba0d-fd9e3ea11e9a" providerId="ADAL" clId="{57E73EFC-FAC5-4DC0-A847-138B34166284}" dt="2025-04-03T10:44:15.547" v="3988" actId="26606"/>
          <ac:spMkLst>
            <pc:docMk/>
            <pc:sldMk cId="4208841412" sldId="331"/>
            <ac:spMk id="39" creationId="{9A97C86A-04D6-40F7-AE84-31AB43E6A846}"/>
          </ac:spMkLst>
        </pc:spChg>
        <pc:spChg chg="add del">
          <ac:chgData name="Wraithmell, Miranda" userId="c4df3954-cd1f-45a6-ba0d-fd9e3ea11e9a" providerId="ADAL" clId="{57E73EFC-FAC5-4DC0-A847-138B34166284}" dt="2025-04-03T10:44:15.547" v="3988" actId="26606"/>
          <ac:spMkLst>
            <pc:docMk/>
            <pc:sldMk cId="4208841412" sldId="331"/>
            <ac:spMk id="40" creationId="{FF9F2414-84E8-453E-B1F3-389FDE8192D9}"/>
          </ac:spMkLst>
        </pc:spChg>
        <pc:spChg chg="add del">
          <ac:chgData name="Wraithmell, Miranda" userId="c4df3954-cd1f-45a6-ba0d-fd9e3ea11e9a" providerId="ADAL" clId="{57E73EFC-FAC5-4DC0-A847-138B34166284}" dt="2025-04-03T10:44:15.547" v="3988" actId="26606"/>
          <ac:spMkLst>
            <pc:docMk/>
            <pc:sldMk cId="4208841412" sldId="331"/>
            <ac:spMk id="41" creationId="{3ECA69A1-7536-43AC-85EF-C7106179F5ED}"/>
          </ac:spMkLst>
        </pc:spChg>
        <pc:graphicFrameChg chg="add del mod">
          <ac:chgData name="Wraithmell, Miranda" userId="c4df3954-cd1f-45a6-ba0d-fd9e3ea11e9a" providerId="ADAL" clId="{57E73EFC-FAC5-4DC0-A847-138B34166284}" dt="2025-04-03T10:36:53.866" v="3862" actId="26606"/>
          <ac:graphicFrameMkLst>
            <pc:docMk/>
            <pc:sldMk cId="4208841412" sldId="331"/>
            <ac:graphicFrameMk id="5" creationId="{8ED45C28-677B-F0ED-136A-52C62AD1CEC4}"/>
          </ac:graphicFrameMkLst>
        </pc:graphicFrameChg>
        <pc:graphicFrameChg chg="add del mod">
          <ac:chgData name="Wraithmell, Miranda" userId="c4df3954-cd1f-45a6-ba0d-fd9e3ea11e9a" providerId="ADAL" clId="{57E73EFC-FAC5-4DC0-A847-138B34166284}" dt="2025-04-03T10:38:48.315" v="3876" actId="26606"/>
          <ac:graphicFrameMkLst>
            <pc:docMk/>
            <pc:sldMk cId="4208841412" sldId="331"/>
            <ac:graphicFrameMk id="7" creationId="{7301FFAD-B9D1-6F1E-F722-DF1EA2282F3C}"/>
          </ac:graphicFrameMkLst>
        </pc:graphicFrameChg>
        <pc:graphicFrameChg chg="add del mod">
          <ac:chgData name="Wraithmell, Miranda" userId="c4df3954-cd1f-45a6-ba0d-fd9e3ea11e9a" providerId="ADAL" clId="{57E73EFC-FAC5-4DC0-A847-138B34166284}" dt="2025-04-03T10:36:55.191" v="3864" actId="26606"/>
          <ac:graphicFrameMkLst>
            <pc:docMk/>
            <pc:sldMk cId="4208841412" sldId="331"/>
            <ac:graphicFrameMk id="12" creationId="{302ACCFA-350D-36E5-3EF6-60DEEA800094}"/>
          </ac:graphicFrameMkLst>
        </pc:graphicFrameChg>
        <pc:graphicFrameChg chg="add mod modGraphic">
          <ac:chgData name="Wraithmell, Miranda" userId="c4df3954-cd1f-45a6-ba0d-fd9e3ea11e9a" providerId="ADAL" clId="{57E73EFC-FAC5-4DC0-A847-138B34166284}" dt="2025-04-03T10:44:20.783" v="3991" actId="1076"/>
          <ac:graphicFrameMkLst>
            <pc:docMk/>
            <pc:sldMk cId="4208841412" sldId="331"/>
            <ac:graphicFrameMk id="13" creationId="{F89CD40B-20C5-6CF9-39EB-6A2804D3EC69}"/>
          </ac:graphicFrameMkLst>
        </pc:graphicFrameChg>
        <pc:graphicFrameChg chg="add del mod modGraphic">
          <ac:chgData name="Wraithmell, Miranda" userId="c4df3954-cd1f-45a6-ba0d-fd9e3ea11e9a" providerId="ADAL" clId="{57E73EFC-FAC5-4DC0-A847-138B34166284}" dt="2025-04-03T10:38:27.598" v="3874" actId="26606"/>
          <ac:graphicFrameMkLst>
            <pc:docMk/>
            <pc:sldMk cId="4208841412" sldId="331"/>
            <ac:graphicFrameMk id="15" creationId="{8ED45C28-677B-F0ED-136A-52C62AD1CEC4}"/>
          </ac:graphicFrameMkLst>
        </pc:graphicFrameChg>
      </pc:sldChg>
      <pc:sldChg chg="addSp delSp modSp new mod modTransition modClrScheme modAnim chgLayout">
        <pc:chgData name="Wraithmell, Miranda" userId="c4df3954-cd1f-45a6-ba0d-fd9e3ea11e9a" providerId="ADAL" clId="{57E73EFC-FAC5-4DC0-A847-138B34166284}" dt="2025-04-03T10:55:41.932" v="4281"/>
        <pc:sldMkLst>
          <pc:docMk/>
          <pc:sldMk cId="4161873974" sldId="332"/>
        </pc:sldMkLst>
        <pc:spChg chg="mod">
          <ac:chgData name="Wraithmell, Miranda" userId="c4df3954-cd1f-45a6-ba0d-fd9e3ea11e9a" providerId="ADAL" clId="{57E73EFC-FAC5-4DC0-A847-138B34166284}" dt="2025-04-03T10:55:41.932" v="4281"/>
          <ac:spMkLst>
            <pc:docMk/>
            <pc:sldMk cId="4161873974" sldId="332"/>
            <ac:spMk id="2" creationId="{6E672F81-F6FA-716E-B648-BB8EB8B26C48}"/>
          </ac:spMkLst>
        </pc:spChg>
        <pc:spChg chg="add del mod">
          <ac:chgData name="Wraithmell, Miranda" userId="c4df3954-cd1f-45a6-ba0d-fd9e3ea11e9a" providerId="ADAL" clId="{57E73EFC-FAC5-4DC0-A847-138B34166284}" dt="2025-04-03T10:10:21.649" v="3853" actId="242"/>
          <ac:spMkLst>
            <pc:docMk/>
            <pc:sldMk cId="4161873974" sldId="332"/>
            <ac:spMk id="3" creationId="{AD9B7A0A-9527-3FF7-0995-8AE9E578EF1D}"/>
          </ac:spMkLst>
        </pc:spChg>
        <pc:spChg chg="add del mod">
          <ac:chgData name="Wraithmell, Miranda" userId="c4df3954-cd1f-45a6-ba0d-fd9e3ea11e9a" providerId="ADAL" clId="{57E73EFC-FAC5-4DC0-A847-138B34166284}" dt="2025-04-03T09:00:41.505" v="3034" actId="22"/>
          <ac:spMkLst>
            <pc:docMk/>
            <pc:sldMk cId="4161873974" sldId="332"/>
            <ac:spMk id="5" creationId="{E6BB39FD-39DB-5C95-03A6-4D160A84A2EB}"/>
          </ac:spMkLst>
        </pc:spChg>
        <pc:spChg chg="add del mod">
          <ac:chgData name="Wraithmell, Miranda" userId="c4df3954-cd1f-45a6-ba0d-fd9e3ea11e9a" providerId="ADAL" clId="{57E73EFC-FAC5-4DC0-A847-138B34166284}" dt="2025-04-03T10:08:25.432" v="3840" actId="26606"/>
          <ac:spMkLst>
            <pc:docMk/>
            <pc:sldMk cId="4161873974" sldId="332"/>
            <ac:spMk id="8" creationId="{B83F2252-0673-838F-2B16-C52F40C80263}"/>
          </ac:spMkLst>
        </pc:spChg>
        <pc:spChg chg="add del mod">
          <ac:chgData name="Wraithmell, Miranda" userId="c4df3954-cd1f-45a6-ba0d-fd9e3ea11e9a" providerId="ADAL" clId="{57E73EFC-FAC5-4DC0-A847-138B34166284}" dt="2025-04-03T10:08:19.503" v="3838" actId="26606"/>
          <ac:spMkLst>
            <pc:docMk/>
            <pc:sldMk cId="4161873974" sldId="332"/>
            <ac:spMk id="9" creationId="{B83F2252-0673-838F-2B16-C52F40C80263}"/>
          </ac:spMkLst>
        </pc:spChg>
        <pc:graphicFrameChg chg="add del">
          <ac:chgData name="Wraithmell, Miranda" userId="c4df3954-cd1f-45a6-ba0d-fd9e3ea11e9a" providerId="ADAL" clId="{57E73EFC-FAC5-4DC0-A847-138B34166284}" dt="2025-04-03T10:08:14.223" v="3836" actId="26606"/>
          <ac:graphicFrameMkLst>
            <pc:docMk/>
            <pc:sldMk cId="4161873974" sldId="332"/>
            <ac:graphicFrameMk id="6" creationId="{31005E52-D82C-57B8-81CC-76EDDF0A7568}"/>
          </ac:graphicFrameMkLst>
        </pc:graphicFrameChg>
        <pc:graphicFrameChg chg="add del mod">
          <ac:chgData name="Wraithmell, Miranda" userId="c4df3954-cd1f-45a6-ba0d-fd9e3ea11e9a" providerId="ADAL" clId="{57E73EFC-FAC5-4DC0-A847-138B34166284}" dt="2025-04-03T10:08:19.503" v="3838" actId="26606"/>
          <ac:graphicFrameMkLst>
            <pc:docMk/>
            <pc:sldMk cId="4161873974" sldId="332"/>
            <ac:graphicFrameMk id="7" creationId="{B93AC903-8348-9A31-3AFA-A331276504DE}"/>
          </ac:graphicFrameMkLst>
        </pc:graphicFrameChg>
        <pc:graphicFrameChg chg="add del mod">
          <ac:chgData name="Wraithmell, Miranda" userId="c4df3954-cd1f-45a6-ba0d-fd9e3ea11e9a" providerId="ADAL" clId="{57E73EFC-FAC5-4DC0-A847-138B34166284}" dt="2025-04-03T10:08:25.432" v="3840" actId="26606"/>
          <ac:graphicFrameMkLst>
            <pc:docMk/>
            <pc:sldMk cId="4161873974" sldId="332"/>
            <ac:graphicFrameMk id="10" creationId="{B93AC903-8348-9A31-3AFA-A331276504DE}"/>
          </ac:graphicFrameMkLst>
        </pc:graphicFrameChg>
      </pc:sldChg>
      <pc:sldChg chg="addSp delSp modSp add mod modAnim">
        <pc:chgData name="Wraithmell, Miranda" userId="c4df3954-cd1f-45a6-ba0d-fd9e3ea11e9a" providerId="ADAL" clId="{57E73EFC-FAC5-4DC0-A847-138B34166284}" dt="2025-04-03T10:06:00.660" v="3824"/>
        <pc:sldMkLst>
          <pc:docMk/>
          <pc:sldMk cId="1081870177" sldId="333"/>
        </pc:sldMkLst>
        <pc:spChg chg="del mod">
          <ac:chgData name="Wraithmell, Miranda" userId="c4df3954-cd1f-45a6-ba0d-fd9e3ea11e9a" providerId="ADAL" clId="{57E73EFC-FAC5-4DC0-A847-138B34166284}" dt="2025-04-03T09:57:37.057" v="3755" actId="21"/>
          <ac:spMkLst>
            <pc:docMk/>
            <pc:sldMk cId="1081870177" sldId="333"/>
            <ac:spMk id="2" creationId="{B31AB596-193E-F2B0-B220-CFEA506F705A}"/>
          </ac:spMkLst>
        </pc:spChg>
        <pc:spChg chg="add del mod">
          <ac:chgData name="Wraithmell, Miranda" userId="c4df3954-cd1f-45a6-ba0d-fd9e3ea11e9a" providerId="ADAL" clId="{57E73EFC-FAC5-4DC0-A847-138B34166284}" dt="2025-04-03T09:57:44.963" v="3756" actId="21"/>
          <ac:spMkLst>
            <pc:docMk/>
            <pc:sldMk cId="1081870177" sldId="333"/>
            <ac:spMk id="5" creationId="{C3ECBC4B-661C-4C51-48B6-D35E6B203F8C}"/>
          </ac:spMkLst>
        </pc:spChg>
        <pc:graphicFrameChg chg="mod">
          <ac:chgData name="Wraithmell, Miranda" userId="c4df3954-cd1f-45a6-ba0d-fd9e3ea11e9a" providerId="ADAL" clId="{57E73EFC-FAC5-4DC0-A847-138B34166284}" dt="2025-04-03T10:06:00.660" v="3824"/>
          <ac:graphicFrameMkLst>
            <pc:docMk/>
            <pc:sldMk cId="1081870177" sldId="333"/>
            <ac:graphicFrameMk id="45" creationId="{1E9B9C31-59EF-7B98-68DB-4164CF6F7EE9}"/>
          </ac:graphicFrameMkLst>
        </pc:graphicFrameChg>
        <pc:picChg chg="add del mod">
          <ac:chgData name="Wraithmell, Miranda" userId="c4df3954-cd1f-45a6-ba0d-fd9e3ea11e9a" providerId="ADAL" clId="{57E73EFC-FAC5-4DC0-A847-138B34166284}" dt="2025-04-03T09:59:19.461" v="3766" actId="21"/>
          <ac:picMkLst>
            <pc:docMk/>
            <pc:sldMk cId="1081870177" sldId="333"/>
            <ac:picMk id="3" creationId="{390F2ED9-49F4-9FDC-5F8B-A14C8643B47B}"/>
          </ac:picMkLst>
        </pc:picChg>
        <pc:picChg chg="add mod">
          <ac:chgData name="Wraithmell, Miranda" userId="c4df3954-cd1f-45a6-ba0d-fd9e3ea11e9a" providerId="ADAL" clId="{57E73EFC-FAC5-4DC0-A847-138B34166284}" dt="2025-04-03T09:59:51.669" v="3773" actId="14100"/>
          <ac:picMkLst>
            <pc:docMk/>
            <pc:sldMk cId="1081870177" sldId="333"/>
            <ac:picMk id="6" creationId="{E6DEBA57-05CF-65D0-F480-ED82D9C0C73D}"/>
          </ac:picMkLst>
        </pc:picChg>
      </pc:sldChg>
      <pc:sldChg chg="add del">
        <pc:chgData name="Wraithmell, Miranda" userId="c4df3954-cd1f-45a6-ba0d-fd9e3ea11e9a" providerId="ADAL" clId="{57E73EFC-FAC5-4DC0-A847-138B34166284}" dt="2025-04-03T09:42:10.363" v="3591" actId="2696"/>
        <pc:sldMkLst>
          <pc:docMk/>
          <pc:sldMk cId="2121928923" sldId="333"/>
        </pc:sldMkLst>
      </pc:sldChg>
      <pc:sldChg chg="addSp delSp modSp add del mod ord setBg modAnim delDesignElem">
        <pc:chgData name="Wraithmell, Miranda" userId="c4df3954-cd1f-45a6-ba0d-fd9e3ea11e9a" providerId="ADAL" clId="{57E73EFC-FAC5-4DC0-A847-138B34166284}" dt="2025-04-03T11:17:29.966" v="4291" actId="2696"/>
        <pc:sldMkLst>
          <pc:docMk/>
          <pc:sldMk cId="4155497489" sldId="334"/>
        </pc:sldMkLst>
        <pc:spChg chg="mod">
          <ac:chgData name="Wraithmell, Miranda" userId="c4df3954-cd1f-45a6-ba0d-fd9e3ea11e9a" providerId="ADAL" clId="{57E73EFC-FAC5-4DC0-A847-138B34166284}" dt="2025-04-03T09:58:23.074" v="3764" actId="26606"/>
          <ac:spMkLst>
            <pc:docMk/>
            <pc:sldMk cId="4155497489" sldId="334"/>
            <ac:spMk id="2" creationId="{8821B615-4CCB-2615-310A-F51A39BA505B}"/>
          </ac:spMkLst>
        </pc:spChg>
        <pc:spChg chg="add del">
          <ac:chgData name="Wraithmell, Miranda" userId="c4df3954-cd1f-45a6-ba0d-fd9e3ea11e9a" providerId="ADAL" clId="{57E73EFC-FAC5-4DC0-A847-138B34166284}" dt="2025-04-03T09:58:23.058" v="3763" actId="26606"/>
          <ac:spMkLst>
            <pc:docMk/>
            <pc:sldMk cId="4155497489" sldId="334"/>
            <ac:spMk id="13" creationId="{6C4028FD-8BAA-4A19-BFDE-594D991B7552}"/>
          </ac:spMkLst>
        </pc:spChg>
        <pc:spChg chg="del">
          <ac:chgData name="Wraithmell, Miranda" userId="c4df3954-cd1f-45a6-ba0d-fd9e3ea11e9a" providerId="ADAL" clId="{57E73EFC-FAC5-4DC0-A847-138B34166284}" dt="2025-04-03T09:56:17.897" v="3745"/>
          <ac:spMkLst>
            <pc:docMk/>
            <pc:sldMk cId="4155497489" sldId="334"/>
            <ac:spMk id="14" creationId="{2E5912E0-BEFB-AD40-D631-62967C4A7150}"/>
          </ac:spMkLst>
        </pc:spChg>
        <pc:spChg chg="add del">
          <ac:chgData name="Wraithmell, Miranda" userId="c4df3954-cd1f-45a6-ba0d-fd9e3ea11e9a" providerId="ADAL" clId="{57E73EFC-FAC5-4DC0-A847-138B34166284}" dt="2025-04-03T10:49:57.069" v="4228"/>
          <ac:spMkLst>
            <pc:docMk/>
            <pc:sldMk cId="4155497489" sldId="334"/>
            <ac:spMk id="15" creationId="{A5A5CE6E-90AF-4D43-A014-1F9EC83EB93D}"/>
          </ac:spMkLst>
        </pc:spChg>
        <pc:spChg chg="add del">
          <ac:chgData name="Wraithmell, Miranda" userId="c4df3954-cd1f-45a6-ba0d-fd9e3ea11e9a" providerId="ADAL" clId="{57E73EFC-FAC5-4DC0-A847-138B34166284}" dt="2025-04-03T10:49:57.069" v="4228"/>
          <ac:spMkLst>
            <pc:docMk/>
            <pc:sldMk cId="4155497489" sldId="334"/>
            <ac:spMk id="16" creationId="{9DBC8166-481C-4473-95F5-9A5B9073B7F1}"/>
          </ac:spMkLst>
        </pc:spChg>
        <pc:graphicFrameChg chg="mod modGraphic">
          <ac:chgData name="Wraithmell, Miranda" userId="c4df3954-cd1f-45a6-ba0d-fd9e3ea11e9a" providerId="ADAL" clId="{57E73EFC-FAC5-4DC0-A847-138B34166284}" dt="2025-04-03T09:58:23.074" v="3764" actId="26606"/>
          <ac:graphicFrameMkLst>
            <pc:docMk/>
            <pc:sldMk cId="4155497489" sldId="334"/>
            <ac:graphicFrameMk id="8" creationId="{D3A88B76-DB74-D5A4-54B6-334114284C22}"/>
          </ac:graphicFrameMkLst>
        </pc:graphicFrameChg>
      </pc:sldChg>
      <pc:sldChg chg="addSp delSp modSp add del mod modAnim">
        <pc:chgData name="Wraithmell, Miranda" userId="c4df3954-cd1f-45a6-ba0d-fd9e3ea11e9a" providerId="ADAL" clId="{57E73EFC-FAC5-4DC0-A847-138B34166284}" dt="2025-04-03T10:04:54.704" v="3794" actId="2696"/>
        <pc:sldMkLst>
          <pc:docMk/>
          <pc:sldMk cId="1081161896" sldId="335"/>
        </pc:sldMkLst>
        <pc:picChg chg="add mod">
          <ac:chgData name="Wraithmell, Miranda" userId="c4df3954-cd1f-45a6-ba0d-fd9e3ea11e9a" providerId="ADAL" clId="{57E73EFC-FAC5-4DC0-A847-138B34166284}" dt="2025-04-03T10:04:06.026" v="3789" actId="1076"/>
          <ac:picMkLst>
            <pc:docMk/>
            <pc:sldMk cId="1081161896" sldId="335"/>
            <ac:picMk id="2" creationId="{16207E8D-0561-1CEB-9A6B-B63633312D77}"/>
          </ac:picMkLst>
        </pc:picChg>
        <pc:picChg chg="del mod">
          <ac:chgData name="Wraithmell, Miranda" userId="c4df3954-cd1f-45a6-ba0d-fd9e3ea11e9a" providerId="ADAL" clId="{57E73EFC-FAC5-4DC0-A847-138B34166284}" dt="2025-04-03T10:03:14.620" v="3779" actId="21"/>
          <ac:picMkLst>
            <pc:docMk/>
            <pc:sldMk cId="1081161896" sldId="335"/>
            <ac:picMk id="6" creationId="{A45FD9E3-8C53-F307-1207-35492DA130E6}"/>
          </ac:picMkLst>
        </pc:picChg>
      </pc:sldChg>
      <pc:sldChg chg="add del">
        <pc:chgData name="Wraithmell, Miranda" userId="c4df3954-cd1f-45a6-ba0d-fd9e3ea11e9a" providerId="ADAL" clId="{57E73EFC-FAC5-4DC0-A847-138B34166284}" dt="2025-04-03T10:48:32.694" v="4220" actId="2696"/>
        <pc:sldMkLst>
          <pc:docMk/>
          <pc:sldMk cId="2395082813" sldId="335"/>
        </pc:sldMkLst>
      </pc:sldChg>
      <pc:sldChg chg="modSp new del mod">
        <pc:chgData name="Wraithmell, Miranda" userId="c4df3954-cd1f-45a6-ba0d-fd9e3ea11e9a" providerId="ADAL" clId="{57E73EFC-FAC5-4DC0-A847-138B34166284}" dt="2025-04-03T10:48:16.999" v="4218" actId="2696"/>
        <pc:sldMkLst>
          <pc:docMk/>
          <pc:sldMk cId="2295564206" sldId="336"/>
        </pc:sldMkLst>
        <pc:spChg chg="mod">
          <ac:chgData name="Wraithmell, Miranda" userId="c4df3954-cd1f-45a6-ba0d-fd9e3ea11e9a" providerId="ADAL" clId="{57E73EFC-FAC5-4DC0-A847-138B34166284}" dt="2025-04-03T10:45:58.739" v="4122" actId="21"/>
          <ac:spMkLst>
            <pc:docMk/>
            <pc:sldMk cId="2295564206" sldId="336"/>
            <ac:spMk id="2" creationId="{A69B5557-6B1F-29BA-C4FA-62753CEA796B}"/>
          </ac:spMkLst>
        </pc:spChg>
      </pc:sldChg>
      <pc:sldChg chg="new del">
        <pc:chgData name="Wraithmell, Miranda" userId="c4df3954-cd1f-45a6-ba0d-fd9e3ea11e9a" providerId="ADAL" clId="{57E73EFC-FAC5-4DC0-A847-138B34166284}" dt="2025-04-03T10:48:13.936" v="4217" actId="2696"/>
        <pc:sldMkLst>
          <pc:docMk/>
          <pc:sldMk cId="2681913226" sldId="337"/>
        </pc:sldMkLst>
      </pc:sldChg>
      <pc:sldChg chg="addSp delSp modSp new mod modClrScheme modAnim chgLayout">
        <pc:chgData name="Wraithmell, Miranda" userId="c4df3954-cd1f-45a6-ba0d-fd9e3ea11e9a" providerId="ADAL" clId="{57E73EFC-FAC5-4DC0-A847-138B34166284}" dt="2025-04-03T11:37:51.218" v="4603" actId="20577"/>
        <pc:sldMkLst>
          <pc:docMk/>
          <pc:sldMk cId="2777649211" sldId="338"/>
        </pc:sldMkLst>
        <pc:spChg chg="mod">
          <ac:chgData name="Wraithmell, Miranda" userId="c4df3954-cd1f-45a6-ba0d-fd9e3ea11e9a" providerId="ADAL" clId="{57E73EFC-FAC5-4DC0-A847-138B34166284}" dt="2025-04-03T10:55:41.932" v="4281"/>
          <ac:spMkLst>
            <pc:docMk/>
            <pc:sldMk cId="2777649211" sldId="338"/>
            <ac:spMk id="2" creationId="{D37D1A8D-2F76-D838-E9D0-5C7918066DB6}"/>
          </ac:spMkLst>
        </pc:spChg>
        <pc:spChg chg="del mod">
          <ac:chgData name="Wraithmell, Miranda" userId="c4df3954-cd1f-45a6-ba0d-fd9e3ea11e9a" providerId="ADAL" clId="{57E73EFC-FAC5-4DC0-A847-138B34166284}" dt="2025-04-03T10:48:44.844" v="4221" actId="26606"/>
          <ac:spMkLst>
            <pc:docMk/>
            <pc:sldMk cId="2777649211" sldId="338"/>
            <ac:spMk id="3" creationId="{1A48C105-9335-F0F0-0D11-0672C0512DDA}"/>
          </ac:spMkLst>
        </pc:spChg>
        <pc:spChg chg="add del mod">
          <ac:chgData name="Wraithmell, Miranda" userId="c4df3954-cd1f-45a6-ba0d-fd9e3ea11e9a" providerId="ADAL" clId="{57E73EFC-FAC5-4DC0-A847-138B34166284}" dt="2025-04-03T10:52:34.136" v="4257" actId="26606"/>
          <ac:spMkLst>
            <pc:docMk/>
            <pc:sldMk cId="2777649211" sldId="338"/>
            <ac:spMk id="7" creationId="{63817631-92F5-BB4B-8B7E-FABC1E24123D}"/>
          </ac:spMkLst>
        </pc:spChg>
        <pc:spChg chg="add del mod">
          <ac:chgData name="Wraithmell, Miranda" userId="c4df3954-cd1f-45a6-ba0d-fd9e3ea11e9a" providerId="ADAL" clId="{57E73EFC-FAC5-4DC0-A847-138B34166284}" dt="2025-04-03T10:50:41.522" v="4237" actId="26606"/>
          <ac:spMkLst>
            <pc:docMk/>
            <pc:sldMk cId="2777649211" sldId="338"/>
            <ac:spMk id="10" creationId="{A6014625-2AB2-F753-23A2-1231AC1B7FA9}"/>
          </ac:spMkLst>
        </pc:spChg>
        <pc:graphicFrameChg chg="add mod modGraphic">
          <ac:chgData name="Wraithmell, Miranda" userId="c4df3954-cd1f-45a6-ba0d-fd9e3ea11e9a" providerId="ADAL" clId="{57E73EFC-FAC5-4DC0-A847-138B34166284}" dt="2025-04-03T11:37:51.218" v="4603" actId="20577"/>
          <ac:graphicFrameMkLst>
            <pc:docMk/>
            <pc:sldMk cId="2777649211" sldId="338"/>
            <ac:graphicFrameMk id="5" creationId="{A6DF0501-55DD-1445-D59E-1457F157D0F4}"/>
          </ac:graphicFrameMkLst>
        </pc:graphicFrameChg>
      </pc:sldChg>
      <pc:sldChg chg="addSp modSp add del mod modClrScheme chgLayout">
        <pc:chgData name="Wraithmell, Miranda" userId="c4df3954-cd1f-45a6-ba0d-fd9e3ea11e9a" providerId="ADAL" clId="{57E73EFC-FAC5-4DC0-A847-138B34166284}" dt="2025-04-03T10:55:05.820" v="4278" actId="2696"/>
        <pc:sldMkLst>
          <pc:docMk/>
          <pc:sldMk cId="2293504254" sldId="339"/>
        </pc:sldMkLst>
        <pc:spChg chg="mod">
          <ac:chgData name="Wraithmell, Miranda" userId="c4df3954-cd1f-45a6-ba0d-fd9e3ea11e9a" providerId="ADAL" clId="{57E73EFC-FAC5-4DC0-A847-138B34166284}" dt="2025-04-03T10:53:08.077" v="4262" actId="26606"/>
          <ac:spMkLst>
            <pc:docMk/>
            <pc:sldMk cId="2293504254" sldId="339"/>
            <ac:spMk id="2" creationId="{9D5952E0-DD44-097E-E70A-38B6C482C494}"/>
          </ac:spMkLst>
        </pc:spChg>
        <pc:spChg chg="add mod">
          <ac:chgData name="Wraithmell, Miranda" userId="c4df3954-cd1f-45a6-ba0d-fd9e3ea11e9a" providerId="ADAL" clId="{57E73EFC-FAC5-4DC0-A847-138B34166284}" dt="2025-04-03T10:53:08.077" v="4262" actId="26606"/>
          <ac:spMkLst>
            <pc:docMk/>
            <pc:sldMk cId="2293504254" sldId="339"/>
            <ac:spMk id="10" creationId="{51274315-3B80-C59E-562B-3D57C777C155}"/>
          </ac:spMkLst>
        </pc:spChg>
        <pc:graphicFrameChg chg="mod modGraphic">
          <ac:chgData name="Wraithmell, Miranda" userId="c4df3954-cd1f-45a6-ba0d-fd9e3ea11e9a" providerId="ADAL" clId="{57E73EFC-FAC5-4DC0-A847-138B34166284}" dt="2025-04-03T10:53:08.077" v="4262" actId="26606"/>
          <ac:graphicFrameMkLst>
            <pc:docMk/>
            <pc:sldMk cId="2293504254" sldId="339"/>
            <ac:graphicFrameMk id="5" creationId="{3A51154F-E652-BC54-299E-4CAFA1C04E70}"/>
          </ac:graphicFrameMkLst>
        </pc:graphicFrameChg>
      </pc:sldChg>
      <pc:sldChg chg="addSp delSp modSp new del mod">
        <pc:chgData name="Wraithmell, Miranda" userId="c4df3954-cd1f-45a6-ba0d-fd9e3ea11e9a" providerId="ADAL" clId="{57E73EFC-FAC5-4DC0-A847-138B34166284}" dt="2025-04-03T10:59:16.007" v="4290" actId="2696"/>
        <pc:sldMkLst>
          <pc:docMk/>
          <pc:sldMk cId="2953003297" sldId="339"/>
        </pc:sldMkLst>
        <pc:spChg chg="mod">
          <ac:chgData name="Wraithmell, Miranda" userId="c4df3954-cd1f-45a6-ba0d-fd9e3ea11e9a" providerId="ADAL" clId="{57E73EFC-FAC5-4DC0-A847-138B34166284}" dt="2025-04-03T10:57:51.766" v="4283" actId="6549"/>
          <ac:spMkLst>
            <pc:docMk/>
            <pc:sldMk cId="2953003297" sldId="339"/>
            <ac:spMk id="3" creationId="{9EC218C1-075F-216F-AC61-7C77D58A9268}"/>
          </ac:spMkLst>
        </pc:spChg>
        <pc:graphicFrameChg chg="add del mod">
          <ac:chgData name="Wraithmell, Miranda" userId="c4df3954-cd1f-45a6-ba0d-fd9e3ea11e9a" providerId="ADAL" clId="{57E73EFC-FAC5-4DC0-A847-138B34166284}" dt="2025-04-03T10:58:19.425" v="4287" actId="21"/>
          <ac:graphicFrameMkLst>
            <pc:docMk/>
            <pc:sldMk cId="2953003297" sldId="339"/>
            <ac:graphicFrameMk id="4" creationId="{F612E2DB-E12B-0233-5423-DD257B4C5394}"/>
          </ac:graphicFrameMkLst>
        </pc:graphicFrameChg>
        <pc:graphicFrameChg chg="add del mod">
          <ac:chgData name="Wraithmell, Miranda" userId="c4df3954-cd1f-45a6-ba0d-fd9e3ea11e9a" providerId="ADAL" clId="{57E73EFC-FAC5-4DC0-A847-138B34166284}" dt="2025-04-03T10:58:17.022" v="4286" actId="21"/>
          <ac:graphicFrameMkLst>
            <pc:docMk/>
            <pc:sldMk cId="2953003297" sldId="339"/>
            <ac:graphicFrameMk id="5" creationId="{5B615799-3334-101C-E31D-3807D213B6AE}"/>
          </ac:graphicFrameMkLst>
        </pc:graphicFrameChg>
        <pc:graphicFrameChg chg="add del mod">
          <ac:chgData name="Wraithmell, Miranda" userId="c4df3954-cd1f-45a6-ba0d-fd9e3ea11e9a" providerId="ADAL" clId="{57E73EFC-FAC5-4DC0-A847-138B34166284}" dt="2025-04-03T10:58:37.296" v="4289" actId="21"/>
          <ac:graphicFrameMkLst>
            <pc:docMk/>
            <pc:sldMk cId="2953003297" sldId="339"/>
            <ac:graphicFrameMk id="6" creationId="{A298894E-6219-3137-E758-12BD36535BE3}"/>
          </ac:graphicFrameMkLst>
        </pc:graphicFrameChg>
      </pc:sldChg>
      <pc:sldChg chg="addSp delSp modSp add del mod">
        <pc:chgData name="Wraithmell, Miranda" userId="c4df3954-cd1f-45a6-ba0d-fd9e3ea11e9a" providerId="ADAL" clId="{57E73EFC-FAC5-4DC0-A847-138B34166284}" dt="2025-04-03T10:55:11.116" v="4279" actId="2696"/>
        <pc:sldMkLst>
          <pc:docMk/>
          <pc:sldMk cId="3243373351" sldId="340"/>
        </pc:sldMkLst>
        <pc:spChg chg="mod">
          <ac:chgData name="Wraithmell, Miranda" userId="c4df3954-cd1f-45a6-ba0d-fd9e3ea11e9a" providerId="ADAL" clId="{57E73EFC-FAC5-4DC0-A847-138B34166284}" dt="2025-04-03T10:54:00.196" v="4270" actId="26606"/>
          <ac:spMkLst>
            <pc:docMk/>
            <pc:sldMk cId="3243373351" sldId="340"/>
            <ac:spMk id="2" creationId="{D44C1A8B-01A4-754A-0709-4D424C5997FD}"/>
          </ac:spMkLst>
        </pc:spChg>
        <pc:spChg chg="add del mod">
          <ac:chgData name="Wraithmell, Miranda" userId="c4df3954-cd1f-45a6-ba0d-fd9e3ea11e9a" providerId="ADAL" clId="{57E73EFC-FAC5-4DC0-A847-138B34166284}" dt="2025-04-03T10:53:48.625" v="4266"/>
          <ac:spMkLst>
            <pc:docMk/>
            <pc:sldMk cId="3243373351" sldId="340"/>
            <ac:spMk id="4" creationId="{731C3467-569B-4C7D-0DC2-FC19DE534410}"/>
          </ac:spMkLst>
        </pc:spChg>
        <pc:graphicFrameChg chg="del">
          <ac:chgData name="Wraithmell, Miranda" userId="c4df3954-cd1f-45a6-ba0d-fd9e3ea11e9a" providerId="ADAL" clId="{57E73EFC-FAC5-4DC0-A847-138B34166284}" dt="2025-04-03T10:53:17.834" v="4263" actId="21"/>
          <ac:graphicFrameMkLst>
            <pc:docMk/>
            <pc:sldMk cId="3243373351" sldId="340"/>
            <ac:graphicFrameMk id="5" creationId="{6C85F5E3-574A-B901-524A-B2F694C8297A}"/>
          </ac:graphicFrameMkLst>
        </pc:graphicFrameChg>
        <pc:picChg chg="add mod">
          <ac:chgData name="Wraithmell, Miranda" userId="c4df3954-cd1f-45a6-ba0d-fd9e3ea11e9a" providerId="ADAL" clId="{57E73EFC-FAC5-4DC0-A847-138B34166284}" dt="2025-04-03T10:53:28.126" v="4265"/>
          <ac:picMkLst>
            <pc:docMk/>
            <pc:sldMk cId="3243373351" sldId="340"/>
            <ac:picMk id="6" creationId="{689EDF2B-BCB9-E9C5-CBB3-E04BC4C57BE6}"/>
          </ac:picMkLst>
        </pc:picChg>
        <pc:picChg chg="add mod">
          <ac:chgData name="Wraithmell, Miranda" userId="c4df3954-cd1f-45a6-ba0d-fd9e3ea11e9a" providerId="ADAL" clId="{57E73EFC-FAC5-4DC0-A847-138B34166284}" dt="2025-04-03T10:54:22.527" v="4274" actId="14100"/>
          <ac:picMkLst>
            <pc:docMk/>
            <pc:sldMk cId="3243373351" sldId="340"/>
            <ac:picMk id="7" creationId="{18ACC8E0-79A0-C95C-C043-BAA29EE4771E}"/>
          </ac:picMkLst>
        </pc:picChg>
      </pc:sldChg>
      <pc:sldChg chg="add del">
        <pc:chgData name="Wraithmell, Miranda" userId="c4df3954-cd1f-45a6-ba0d-fd9e3ea11e9a" providerId="ADAL" clId="{57E73EFC-FAC5-4DC0-A847-138B34166284}" dt="2025-04-03T10:52:57.277" v="4260" actId="2696"/>
        <pc:sldMkLst>
          <pc:docMk/>
          <pc:sldMk cId="3487723215" sldId="340"/>
        </pc:sldMkLst>
      </pc:sldChg>
      <pc:sldMasterChg chg="modSldLayout">
        <pc:chgData name="Wraithmell, Miranda" userId="c4df3954-cd1f-45a6-ba0d-fd9e3ea11e9a" providerId="ADAL" clId="{57E73EFC-FAC5-4DC0-A847-138B34166284}" dt="2025-04-03T09:45:43.280" v="3608"/>
        <pc:sldMasterMkLst>
          <pc:docMk/>
          <pc:sldMasterMk cId="1030916561" sldId="2147483651"/>
        </pc:sldMasterMkLst>
        <pc:sldLayoutChg chg="addSp">
          <pc:chgData name="Wraithmell, Miranda" userId="c4df3954-cd1f-45a6-ba0d-fd9e3ea11e9a" providerId="ADAL" clId="{57E73EFC-FAC5-4DC0-A847-138B34166284}" dt="2025-04-03T09:45:43.280" v="3608"/>
          <pc:sldLayoutMkLst>
            <pc:docMk/>
            <pc:sldMasterMk cId="1030916561" sldId="2147483651"/>
            <pc:sldLayoutMk cId="3523485990" sldId="2147483652"/>
          </pc:sldLayoutMkLst>
          <pc:picChg chg="add">
            <ac:chgData name="Wraithmell, Miranda" userId="c4df3954-cd1f-45a6-ba0d-fd9e3ea11e9a" providerId="ADAL" clId="{57E73EFC-FAC5-4DC0-A847-138B34166284}" dt="2025-04-03T09:45:43.280" v="3608"/>
            <ac:picMkLst>
              <pc:docMk/>
              <pc:sldMasterMk cId="1030916561" sldId="2147483651"/>
              <pc:sldLayoutMk cId="3523485990" sldId="2147483652"/>
              <ac:picMk id="7" creationId="{668FFFCE-6CDF-6B86-664E-EE2C49E9A4E9}"/>
            </ac:picMkLst>
          </pc:picChg>
        </pc:sldLayoutChg>
        <pc:sldLayoutChg chg="addSp">
          <pc:chgData name="Wraithmell, Miranda" userId="c4df3954-cd1f-45a6-ba0d-fd9e3ea11e9a" providerId="ADAL" clId="{57E73EFC-FAC5-4DC0-A847-138B34166284}" dt="2025-04-03T09:45:43.280" v="3608"/>
          <pc:sldLayoutMkLst>
            <pc:docMk/>
            <pc:sldMasterMk cId="1030916561" sldId="2147483651"/>
            <pc:sldLayoutMk cId="3916044331" sldId="2147483653"/>
          </pc:sldLayoutMkLst>
          <pc:picChg chg="add">
            <ac:chgData name="Wraithmell, Miranda" userId="c4df3954-cd1f-45a6-ba0d-fd9e3ea11e9a" providerId="ADAL" clId="{57E73EFC-FAC5-4DC0-A847-138B34166284}" dt="2025-04-03T09:45:43.280" v="3608"/>
            <ac:picMkLst>
              <pc:docMk/>
              <pc:sldMasterMk cId="1030916561" sldId="2147483651"/>
              <pc:sldLayoutMk cId="3916044331" sldId="2147483653"/>
              <ac:picMk id="7" creationId="{794C222C-5559-E2F6-C0E4-245E120216F7}"/>
            </ac:picMkLst>
          </pc:picChg>
        </pc:sldLayoutChg>
      </pc:sldMasterChg>
      <pc:sldMasterChg chg="modSldLayout">
        <pc:chgData name="Wraithmell, Miranda" userId="c4df3954-cd1f-45a6-ba0d-fd9e3ea11e9a" providerId="ADAL" clId="{57E73EFC-FAC5-4DC0-A847-138B34166284}" dt="2025-04-03T09:44:48.630" v="3596"/>
        <pc:sldMasterMkLst>
          <pc:docMk/>
          <pc:sldMasterMk cId="1864399665" sldId="2147483651"/>
        </pc:sldMasterMkLst>
        <pc:sldLayoutChg chg="addSp">
          <pc:chgData name="Wraithmell, Miranda" userId="c4df3954-cd1f-45a6-ba0d-fd9e3ea11e9a" providerId="ADAL" clId="{57E73EFC-FAC5-4DC0-A847-138B34166284}" dt="2025-04-03T09:44:48.630" v="3596"/>
          <pc:sldLayoutMkLst>
            <pc:docMk/>
            <pc:sldMasterMk cId="1864399665" sldId="2147483651"/>
            <pc:sldLayoutMk cId="2424909463" sldId="2147483652"/>
          </pc:sldLayoutMkLst>
          <pc:picChg chg="add">
            <ac:chgData name="Wraithmell, Miranda" userId="c4df3954-cd1f-45a6-ba0d-fd9e3ea11e9a" providerId="ADAL" clId="{57E73EFC-FAC5-4DC0-A847-138B34166284}" dt="2025-04-03T09:44:48.630" v="3596"/>
            <ac:picMkLst>
              <pc:docMk/>
              <pc:sldMasterMk cId="1864399665" sldId="2147483651"/>
              <pc:sldLayoutMk cId="2424909463" sldId="2147483652"/>
              <ac:picMk id="7" creationId="{5C231043-05E0-16A8-25A8-3F43EECE580B}"/>
            </ac:picMkLst>
          </pc:picChg>
        </pc:sldLayoutChg>
        <pc:sldLayoutChg chg="addSp">
          <pc:chgData name="Wraithmell, Miranda" userId="c4df3954-cd1f-45a6-ba0d-fd9e3ea11e9a" providerId="ADAL" clId="{57E73EFC-FAC5-4DC0-A847-138B34166284}" dt="2025-04-03T09:44:48.630" v="3596"/>
          <pc:sldLayoutMkLst>
            <pc:docMk/>
            <pc:sldMasterMk cId="1864399665" sldId="2147483651"/>
            <pc:sldLayoutMk cId="1876405200" sldId="2147483653"/>
          </pc:sldLayoutMkLst>
          <pc:picChg chg="add">
            <ac:chgData name="Wraithmell, Miranda" userId="c4df3954-cd1f-45a6-ba0d-fd9e3ea11e9a" providerId="ADAL" clId="{57E73EFC-FAC5-4DC0-A847-138B34166284}" dt="2025-04-03T09:44:48.630" v="3596"/>
            <ac:picMkLst>
              <pc:docMk/>
              <pc:sldMasterMk cId="1864399665" sldId="2147483651"/>
              <pc:sldLayoutMk cId="1876405200" sldId="2147483653"/>
              <ac:picMk id="4" creationId="{05F3ED2C-B050-18DE-28EE-517680941444}"/>
            </ac:picMkLst>
          </pc:picChg>
        </pc:sldLayoutChg>
      </pc:sldMasterChg>
      <pc:sldMasterChg chg="modSldLayout">
        <pc:chgData name="Wraithmell, Miranda" userId="c4df3954-cd1f-45a6-ba0d-fd9e3ea11e9a" providerId="ADAL" clId="{57E73EFC-FAC5-4DC0-A847-138B34166284}" dt="2025-04-03T09:47:32.516" v="3639"/>
        <pc:sldMasterMkLst>
          <pc:docMk/>
          <pc:sldMasterMk cId="2546985041" sldId="2147483651"/>
        </pc:sldMasterMkLst>
        <pc:sldLayoutChg chg="addSp">
          <pc:chgData name="Wraithmell, Miranda" userId="c4df3954-cd1f-45a6-ba0d-fd9e3ea11e9a" providerId="ADAL" clId="{57E73EFC-FAC5-4DC0-A847-138B34166284}" dt="2025-04-03T09:47:32.516" v="3639"/>
          <pc:sldLayoutMkLst>
            <pc:docMk/>
            <pc:sldMasterMk cId="2546985041" sldId="2147483651"/>
            <pc:sldLayoutMk cId="3447451418" sldId="2147483652"/>
          </pc:sldLayoutMkLst>
          <pc:picChg chg="add">
            <ac:chgData name="Wraithmell, Miranda" userId="c4df3954-cd1f-45a6-ba0d-fd9e3ea11e9a" providerId="ADAL" clId="{57E73EFC-FAC5-4DC0-A847-138B34166284}" dt="2025-04-03T09:47:32.516" v="3639"/>
            <ac:picMkLst>
              <pc:docMk/>
              <pc:sldMasterMk cId="2546985041" sldId="2147483651"/>
              <pc:sldLayoutMk cId="3447451418" sldId="2147483652"/>
              <ac:picMk id="7" creationId="{22F54231-346A-575E-7886-149269B57D99}"/>
            </ac:picMkLst>
          </pc:picChg>
        </pc:sldLayoutChg>
        <pc:sldLayoutChg chg="addSp">
          <pc:chgData name="Wraithmell, Miranda" userId="c4df3954-cd1f-45a6-ba0d-fd9e3ea11e9a" providerId="ADAL" clId="{57E73EFC-FAC5-4DC0-A847-138B34166284}" dt="2025-04-03T09:47:32.516" v="3639"/>
          <pc:sldLayoutMkLst>
            <pc:docMk/>
            <pc:sldMasterMk cId="2546985041" sldId="2147483651"/>
            <pc:sldLayoutMk cId="3314293746" sldId="2147483653"/>
          </pc:sldLayoutMkLst>
          <pc:picChg chg="add">
            <ac:chgData name="Wraithmell, Miranda" userId="c4df3954-cd1f-45a6-ba0d-fd9e3ea11e9a" providerId="ADAL" clId="{57E73EFC-FAC5-4DC0-A847-138B34166284}" dt="2025-04-03T09:47:32.516" v="3639"/>
            <ac:picMkLst>
              <pc:docMk/>
              <pc:sldMasterMk cId="2546985041" sldId="2147483651"/>
              <pc:sldLayoutMk cId="3314293746" sldId="2147483653"/>
              <ac:picMk id="7" creationId="{006CBF34-0001-FACB-3106-CCC7C5292EE5}"/>
            </ac:picMkLst>
          </pc:picChg>
        </pc:sldLayoutChg>
      </pc:sldMasterChg>
      <pc:sldMasterChg chg="modSldLayout">
        <pc:chgData name="Wraithmell, Miranda" userId="c4df3954-cd1f-45a6-ba0d-fd9e3ea11e9a" providerId="ADAL" clId="{57E73EFC-FAC5-4DC0-A847-138B34166284}" dt="2025-04-03T09:51:43.637" v="3716"/>
        <pc:sldMasterMkLst>
          <pc:docMk/>
          <pc:sldMasterMk cId="3957682465" sldId="2147483651"/>
        </pc:sldMasterMkLst>
        <pc:sldLayoutChg chg="addSp">
          <pc:chgData name="Wraithmell, Miranda" userId="c4df3954-cd1f-45a6-ba0d-fd9e3ea11e9a" providerId="ADAL" clId="{57E73EFC-FAC5-4DC0-A847-138B34166284}" dt="2025-04-03T09:51:43.637" v="3716"/>
          <pc:sldLayoutMkLst>
            <pc:docMk/>
            <pc:sldMasterMk cId="3957682465" sldId="2147483651"/>
            <pc:sldLayoutMk cId="1103683289" sldId="2147483652"/>
          </pc:sldLayoutMkLst>
          <pc:picChg chg="add">
            <ac:chgData name="Wraithmell, Miranda" userId="c4df3954-cd1f-45a6-ba0d-fd9e3ea11e9a" providerId="ADAL" clId="{57E73EFC-FAC5-4DC0-A847-138B34166284}" dt="2025-04-03T09:51:43.637" v="3716"/>
            <ac:picMkLst>
              <pc:docMk/>
              <pc:sldMasterMk cId="3957682465" sldId="2147483651"/>
              <pc:sldLayoutMk cId="1103683289" sldId="2147483652"/>
              <ac:picMk id="7" creationId="{0EACA32E-1532-A154-858B-1794DE386B6E}"/>
            </ac:picMkLst>
          </pc:picChg>
        </pc:sldLayoutChg>
        <pc:sldLayoutChg chg="addSp">
          <pc:chgData name="Wraithmell, Miranda" userId="c4df3954-cd1f-45a6-ba0d-fd9e3ea11e9a" providerId="ADAL" clId="{57E73EFC-FAC5-4DC0-A847-138B34166284}" dt="2025-04-03T09:51:43.637" v="3716"/>
          <pc:sldLayoutMkLst>
            <pc:docMk/>
            <pc:sldMasterMk cId="3957682465" sldId="2147483651"/>
            <pc:sldLayoutMk cId="1743072263" sldId="2147483653"/>
          </pc:sldLayoutMkLst>
          <pc:picChg chg="add">
            <ac:chgData name="Wraithmell, Miranda" userId="c4df3954-cd1f-45a6-ba0d-fd9e3ea11e9a" providerId="ADAL" clId="{57E73EFC-FAC5-4DC0-A847-138B34166284}" dt="2025-04-03T09:51:43.637" v="3716"/>
            <ac:picMkLst>
              <pc:docMk/>
              <pc:sldMasterMk cId="3957682465" sldId="2147483651"/>
              <pc:sldLayoutMk cId="1743072263" sldId="2147483653"/>
              <ac:picMk id="7" creationId="{9E84AFA0-84B5-AC6B-AE47-A579675E5281}"/>
            </ac:picMkLst>
          </pc:picChg>
        </pc:sldLayoutChg>
      </pc:sldMasterChg>
      <pc:sldMasterChg chg="modSldLayout">
        <pc:chgData name="Wraithmell, Miranda" userId="c4df3954-cd1f-45a6-ba0d-fd9e3ea11e9a" providerId="ADAL" clId="{57E73EFC-FAC5-4DC0-A847-138B34166284}" dt="2025-04-03T09:49:32.398" v="3667"/>
        <pc:sldMasterMkLst>
          <pc:docMk/>
          <pc:sldMasterMk cId="36228697" sldId="2147483663"/>
        </pc:sldMasterMkLst>
        <pc:sldLayoutChg chg="addSp">
          <pc:chgData name="Wraithmell, Miranda" userId="c4df3954-cd1f-45a6-ba0d-fd9e3ea11e9a" providerId="ADAL" clId="{57E73EFC-FAC5-4DC0-A847-138B34166284}" dt="2025-04-03T09:49:32.398" v="3667"/>
          <pc:sldLayoutMkLst>
            <pc:docMk/>
            <pc:sldMasterMk cId="36228697" sldId="2147483663"/>
            <pc:sldLayoutMk cId="1648813541" sldId="2147483664"/>
          </pc:sldLayoutMkLst>
          <pc:picChg chg="add">
            <ac:chgData name="Wraithmell, Miranda" userId="c4df3954-cd1f-45a6-ba0d-fd9e3ea11e9a" providerId="ADAL" clId="{57E73EFC-FAC5-4DC0-A847-138B34166284}" dt="2025-04-03T09:49:32.398" v="3667"/>
            <ac:picMkLst>
              <pc:docMk/>
              <pc:sldMasterMk cId="36228697" sldId="2147483663"/>
              <pc:sldLayoutMk cId="1648813541" sldId="2147483664"/>
              <ac:picMk id="7" creationId="{24D34745-1E57-F8FE-E2C6-89AC3823BD79}"/>
            </ac:picMkLst>
          </pc:picChg>
        </pc:sldLayoutChg>
        <pc:sldLayoutChg chg="addSp">
          <pc:chgData name="Wraithmell, Miranda" userId="c4df3954-cd1f-45a6-ba0d-fd9e3ea11e9a" providerId="ADAL" clId="{57E73EFC-FAC5-4DC0-A847-138B34166284}" dt="2025-04-03T09:49:32.398" v="3667"/>
          <pc:sldLayoutMkLst>
            <pc:docMk/>
            <pc:sldMasterMk cId="36228697" sldId="2147483663"/>
            <pc:sldLayoutMk cId="2413548158" sldId="2147483665"/>
          </pc:sldLayoutMkLst>
          <pc:picChg chg="add">
            <ac:chgData name="Wraithmell, Miranda" userId="c4df3954-cd1f-45a6-ba0d-fd9e3ea11e9a" providerId="ADAL" clId="{57E73EFC-FAC5-4DC0-A847-138B34166284}" dt="2025-04-03T09:49:32.398" v="3667"/>
            <ac:picMkLst>
              <pc:docMk/>
              <pc:sldMasterMk cId="36228697" sldId="2147483663"/>
              <pc:sldLayoutMk cId="2413548158" sldId="2147483665"/>
              <ac:picMk id="7" creationId="{F1B1BDE2-F969-3467-5EF7-D6E89D50D69A}"/>
            </ac:picMkLst>
          </pc:picChg>
        </pc:sldLayoutChg>
      </pc:sldMasterChg>
      <pc:sldMasterChg chg="modSldLayout">
        <pc:chgData name="Wraithmell, Miranda" userId="c4df3954-cd1f-45a6-ba0d-fd9e3ea11e9a" providerId="ADAL" clId="{57E73EFC-FAC5-4DC0-A847-138B34166284}" dt="2025-04-03T09:45:45.536" v="3613"/>
        <pc:sldMasterMkLst>
          <pc:docMk/>
          <pc:sldMasterMk cId="143251523" sldId="2147483663"/>
        </pc:sldMasterMkLst>
        <pc:sldLayoutChg chg="addSp">
          <pc:chgData name="Wraithmell, Miranda" userId="c4df3954-cd1f-45a6-ba0d-fd9e3ea11e9a" providerId="ADAL" clId="{57E73EFC-FAC5-4DC0-A847-138B34166284}" dt="2025-04-03T09:45:45.536" v="3613"/>
          <pc:sldLayoutMkLst>
            <pc:docMk/>
            <pc:sldMasterMk cId="143251523" sldId="2147483663"/>
            <pc:sldLayoutMk cId="3219082856" sldId="2147483664"/>
          </pc:sldLayoutMkLst>
          <pc:picChg chg="add">
            <ac:chgData name="Wraithmell, Miranda" userId="c4df3954-cd1f-45a6-ba0d-fd9e3ea11e9a" providerId="ADAL" clId="{57E73EFC-FAC5-4DC0-A847-138B34166284}" dt="2025-04-03T09:45:45.536" v="3613"/>
            <ac:picMkLst>
              <pc:docMk/>
              <pc:sldMasterMk cId="143251523" sldId="2147483663"/>
              <pc:sldLayoutMk cId="3219082856" sldId="2147483664"/>
              <ac:picMk id="8" creationId="{27DA52DF-A5D0-2A61-8C91-E4BC3E7968B2}"/>
            </ac:picMkLst>
          </pc:picChg>
        </pc:sldLayoutChg>
        <pc:sldLayoutChg chg="addSp">
          <pc:chgData name="Wraithmell, Miranda" userId="c4df3954-cd1f-45a6-ba0d-fd9e3ea11e9a" providerId="ADAL" clId="{57E73EFC-FAC5-4DC0-A847-138B34166284}" dt="2025-04-03T09:45:45.536" v="3613"/>
          <pc:sldLayoutMkLst>
            <pc:docMk/>
            <pc:sldMasterMk cId="143251523" sldId="2147483663"/>
            <pc:sldLayoutMk cId="830462203" sldId="2147483665"/>
          </pc:sldLayoutMkLst>
          <pc:picChg chg="add">
            <ac:chgData name="Wraithmell, Miranda" userId="c4df3954-cd1f-45a6-ba0d-fd9e3ea11e9a" providerId="ADAL" clId="{57E73EFC-FAC5-4DC0-A847-138B34166284}" dt="2025-04-03T09:45:45.536" v="3613"/>
            <ac:picMkLst>
              <pc:docMk/>
              <pc:sldMasterMk cId="143251523" sldId="2147483663"/>
              <pc:sldLayoutMk cId="830462203" sldId="2147483665"/>
              <ac:picMk id="7" creationId="{1D916A7C-9535-3701-28D5-C07027C4BE20}"/>
            </ac:picMkLst>
          </pc:picChg>
        </pc:sldLayoutChg>
      </pc:sldMasterChg>
      <pc:sldMasterChg chg="modSldLayout">
        <pc:chgData name="Wraithmell, Miranda" userId="c4df3954-cd1f-45a6-ba0d-fd9e3ea11e9a" providerId="ADAL" clId="{57E73EFC-FAC5-4DC0-A847-138B34166284}" dt="2025-04-03T10:05:28.056" v="3796"/>
        <pc:sldMasterMkLst>
          <pc:docMk/>
          <pc:sldMasterMk cId="2362510134" sldId="2147483663"/>
        </pc:sldMasterMkLst>
        <pc:sldLayoutChg chg="addSp">
          <pc:chgData name="Wraithmell, Miranda" userId="c4df3954-cd1f-45a6-ba0d-fd9e3ea11e9a" providerId="ADAL" clId="{57E73EFC-FAC5-4DC0-A847-138B34166284}" dt="2025-04-03T10:05:28.056" v="3796"/>
          <pc:sldLayoutMkLst>
            <pc:docMk/>
            <pc:sldMasterMk cId="2362510134" sldId="2147483663"/>
            <pc:sldLayoutMk cId="3185431478" sldId="2147483664"/>
          </pc:sldLayoutMkLst>
          <pc:picChg chg="add">
            <ac:chgData name="Wraithmell, Miranda" userId="c4df3954-cd1f-45a6-ba0d-fd9e3ea11e9a" providerId="ADAL" clId="{57E73EFC-FAC5-4DC0-A847-138B34166284}" dt="2025-04-03T10:05:28.056" v="3796"/>
            <ac:picMkLst>
              <pc:docMk/>
              <pc:sldMasterMk cId="2362510134" sldId="2147483663"/>
              <pc:sldLayoutMk cId="3185431478" sldId="2147483664"/>
              <ac:picMk id="8" creationId="{AF3DD09E-A673-CBB1-632B-0C1D1E716D52}"/>
            </ac:picMkLst>
          </pc:picChg>
        </pc:sldLayoutChg>
        <pc:sldLayoutChg chg="addSp">
          <pc:chgData name="Wraithmell, Miranda" userId="c4df3954-cd1f-45a6-ba0d-fd9e3ea11e9a" providerId="ADAL" clId="{57E73EFC-FAC5-4DC0-A847-138B34166284}" dt="2025-04-03T10:05:28.056" v="3796"/>
          <pc:sldLayoutMkLst>
            <pc:docMk/>
            <pc:sldMasterMk cId="2362510134" sldId="2147483663"/>
            <pc:sldLayoutMk cId="3014913277" sldId="2147483665"/>
          </pc:sldLayoutMkLst>
          <pc:picChg chg="add">
            <ac:chgData name="Wraithmell, Miranda" userId="c4df3954-cd1f-45a6-ba0d-fd9e3ea11e9a" providerId="ADAL" clId="{57E73EFC-FAC5-4DC0-A847-138B34166284}" dt="2025-04-03T10:05:28.056" v="3796"/>
            <ac:picMkLst>
              <pc:docMk/>
              <pc:sldMasterMk cId="2362510134" sldId="2147483663"/>
              <pc:sldLayoutMk cId="3014913277" sldId="2147483665"/>
              <ac:picMk id="8" creationId="{D7709411-720E-10F3-6ACA-9B2467CD3377}"/>
            </ac:picMkLst>
          </pc:picChg>
        </pc:sldLayoutChg>
      </pc:sldMasterChg>
      <pc:sldMasterChg chg="modSldLayout">
        <pc:chgData name="Wraithmell, Miranda" userId="c4df3954-cd1f-45a6-ba0d-fd9e3ea11e9a" providerId="ADAL" clId="{57E73EFC-FAC5-4DC0-A847-138B34166284}" dt="2025-04-03T10:49:57.069" v="4228"/>
        <pc:sldMasterMkLst>
          <pc:docMk/>
          <pc:sldMasterMk cId="2620548594" sldId="2147483663"/>
        </pc:sldMasterMkLst>
        <pc:sldLayoutChg chg="addSp">
          <pc:chgData name="Wraithmell, Miranda" userId="c4df3954-cd1f-45a6-ba0d-fd9e3ea11e9a" providerId="ADAL" clId="{57E73EFC-FAC5-4DC0-A847-138B34166284}" dt="2025-04-03T10:49:57.069" v="4228"/>
          <pc:sldLayoutMkLst>
            <pc:docMk/>
            <pc:sldMasterMk cId="2620548594" sldId="2147483663"/>
            <pc:sldLayoutMk cId="2243188097" sldId="2147483664"/>
          </pc:sldLayoutMkLst>
          <pc:picChg chg="add">
            <ac:chgData name="Wraithmell, Miranda" userId="c4df3954-cd1f-45a6-ba0d-fd9e3ea11e9a" providerId="ADAL" clId="{57E73EFC-FAC5-4DC0-A847-138B34166284}" dt="2025-04-03T10:49:57.069" v="4228"/>
            <ac:picMkLst>
              <pc:docMk/>
              <pc:sldMasterMk cId="2620548594" sldId="2147483663"/>
              <pc:sldLayoutMk cId="2243188097" sldId="2147483664"/>
              <ac:picMk id="7" creationId="{65195792-2153-BF13-BD89-73E68CFB30A3}"/>
            </ac:picMkLst>
          </pc:picChg>
        </pc:sldLayoutChg>
        <pc:sldLayoutChg chg="addSp">
          <pc:chgData name="Wraithmell, Miranda" userId="c4df3954-cd1f-45a6-ba0d-fd9e3ea11e9a" providerId="ADAL" clId="{57E73EFC-FAC5-4DC0-A847-138B34166284}" dt="2025-04-03T10:49:57.069" v="4228"/>
          <pc:sldLayoutMkLst>
            <pc:docMk/>
            <pc:sldMasterMk cId="2620548594" sldId="2147483663"/>
            <pc:sldLayoutMk cId="2572613256" sldId="2147483665"/>
          </pc:sldLayoutMkLst>
          <pc:picChg chg="add">
            <ac:chgData name="Wraithmell, Miranda" userId="c4df3954-cd1f-45a6-ba0d-fd9e3ea11e9a" providerId="ADAL" clId="{57E73EFC-FAC5-4DC0-A847-138B34166284}" dt="2025-04-03T10:49:57.069" v="4228"/>
            <ac:picMkLst>
              <pc:docMk/>
              <pc:sldMasterMk cId="2620548594" sldId="2147483663"/>
              <pc:sldLayoutMk cId="2572613256" sldId="2147483665"/>
              <ac:picMk id="7" creationId="{5F69E43D-0020-1225-2661-8EB9EFEEC885}"/>
            </ac:picMkLst>
          </pc:picChg>
        </pc:sldLayoutChg>
      </pc:sldMasterChg>
      <pc:sldMasterChg chg="modSldLayout">
        <pc:chgData name="Wraithmell, Miranda" userId="c4df3954-cd1f-45a6-ba0d-fd9e3ea11e9a" providerId="ADAL" clId="{57E73EFC-FAC5-4DC0-A847-138B34166284}" dt="2025-04-03T09:47:50.529" v="3644"/>
        <pc:sldMasterMkLst>
          <pc:docMk/>
          <pc:sldMasterMk cId="2782435405" sldId="2147483663"/>
        </pc:sldMasterMkLst>
        <pc:sldLayoutChg chg="addSp">
          <pc:chgData name="Wraithmell, Miranda" userId="c4df3954-cd1f-45a6-ba0d-fd9e3ea11e9a" providerId="ADAL" clId="{57E73EFC-FAC5-4DC0-A847-138B34166284}" dt="2025-04-03T09:47:50.529" v="3644"/>
          <pc:sldLayoutMkLst>
            <pc:docMk/>
            <pc:sldMasterMk cId="2782435405" sldId="2147483663"/>
            <pc:sldLayoutMk cId="2378274285" sldId="2147483664"/>
          </pc:sldLayoutMkLst>
          <pc:picChg chg="add">
            <ac:chgData name="Wraithmell, Miranda" userId="c4df3954-cd1f-45a6-ba0d-fd9e3ea11e9a" providerId="ADAL" clId="{57E73EFC-FAC5-4DC0-A847-138B34166284}" dt="2025-04-03T09:47:50.529" v="3644"/>
            <ac:picMkLst>
              <pc:docMk/>
              <pc:sldMasterMk cId="2782435405" sldId="2147483663"/>
              <pc:sldLayoutMk cId="2378274285" sldId="2147483664"/>
              <ac:picMk id="7" creationId="{8FAFB8A1-78E7-21D5-D76C-0D6EDC379AFC}"/>
            </ac:picMkLst>
          </pc:picChg>
        </pc:sldLayoutChg>
        <pc:sldLayoutChg chg="addSp">
          <pc:chgData name="Wraithmell, Miranda" userId="c4df3954-cd1f-45a6-ba0d-fd9e3ea11e9a" providerId="ADAL" clId="{57E73EFC-FAC5-4DC0-A847-138B34166284}" dt="2025-04-03T09:47:50.529" v="3644"/>
          <pc:sldLayoutMkLst>
            <pc:docMk/>
            <pc:sldMasterMk cId="2782435405" sldId="2147483663"/>
            <pc:sldLayoutMk cId="3785537489" sldId="2147483665"/>
          </pc:sldLayoutMkLst>
          <pc:picChg chg="add">
            <ac:chgData name="Wraithmell, Miranda" userId="c4df3954-cd1f-45a6-ba0d-fd9e3ea11e9a" providerId="ADAL" clId="{57E73EFC-FAC5-4DC0-A847-138B34166284}" dt="2025-04-03T09:47:50.529" v="3644"/>
            <ac:picMkLst>
              <pc:docMk/>
              <pc:sldMasterMk cId="2782435405" sldId="2147483663"/>
              <pc:sldLayoutMk cId="3785537489" sldId="2147483665"/>
              <ac:picMk id="7" creationId="{67082691-288D-5775-3C67-81F989A7D93D}"/>
            </ac:picMkLst>
          </pc:picChg>
        </pc:sldLayoutChg>
      </pc:sldMasterChg>
      <pc:sldMasterChg chg="modSldLayout">
        <pc:chgData name="Wraithmell, Miranda" userId="c4df3954-cd1f-45a6-ba0d-fd9e3ea11e9a" providerId="ADAL" clId="{57E73EFC-FAC5-4DC0-A847-138B34166284}" dt="2025-04-03T09:53:36.179" v="3735"/>
        <pc:sldMasterMkLst>
          <pc:docMk/>
          <pc:sldMasterMk cId="3010122880" sldId="2147483663"/>
        </pc:sldMasterMkLst>
        <pc:sldLayoutChg chg="addSp">
          <pc:chgData name="Wraithmell, Miranda" userId="c4df3954-cd1f-45a6-ba0d-fd9e3ea11e9a" providerId="ADAL" clId="{57E73EFC-FAC5-4DC0-A847-138B34166284}" dt="2025-04-03T09:53:36.179" v="3735"/>
          <pc:sldLayoutMkLst>
            <pc:docMk/>
            <pc:sldMasterMk cId="3010122880" sldId="2147483663"/>
            <pc:sldLayoutMk cId="1444314445" sldId="2147483664"/>
          </pc:sldLayoutMkLst>
          <pc:picChg chg="add">
            <ac:chgData name="Wraithmell, Miranda" userId="c4df3954-cd1f-45a6-ba0d-fd9e3ea11e9a" providerId="ADAL" clId="{57E73EFC-FAC5-4DC0-A847-138B34166284}" dt="2025-04-03T09:53:36.179" v="3735"/>
            <ac:picMkLst>
              <pc:docMk/>
              <pc:sldMasterMk cId="3010122880" sldId="2147483663"/>
              <pc:sldLayoutMk cId="1444314445" sldId="2147483664"/>
              <ac:picMk id="7" creationId="{F6C6D287-952A-9321-B1E2-C2F2DE5696BE}"/>
            </ac:picMkLst>
          </pc:picChg>
        </pc:sldLayoutChg>
        <pc:sldLayoutChg chg="addSp">
          <pc:chgData name="Wraithmell, Miranda" userId="c4df3954-cd1f-45a6-ba0d-fd9e3ea11e9a" providerId="ADAL" clId="{57E73EFC-FAC5-4DC0-A847-138B34166284}" dt="2025-04-03T09:53:36.179" v="3735"/>
          <pc:sldLayoutMkLst>
            <pc:docMk/>
            <pc:sldMasterMk cId="3010122880" sldId="2147483663"/>
            <pc:sldLayoutMk cId="202217652" sldId="2147483665"/>
          </pc:sldLayoutMkLst>
          <pc:picChg chg="add">
            <ac:chgData name="Wraithmell, Miranda" userId="c4df3954-cd1f-45a6-ba0d-fd9e3ea11e9a" providerId="ADAL" clId="{57E73EFC-FAC5-4DC0-A847-138B34166284}" dt="2025-04-03T09:53:36.179" v="3735"/>
            <ac:picMkLst>
              <pc:docMk/>
              <pc:sldMasterMk cId="3010122880" sldId="2147483663"/>
              <pc:sldLayoutMk cId="202217652" sldId="2147483665"/>
              <ac:picMk id="4" creationId="{48697775-328B-DD91-1A6C-59195E2D10AB}"/>
            </ac:picMkLst>
          </pc:picChg>
        </pc:sldLayoutChg>
      </pc:sldMasterChg>
      <pc:sldMasterChg chg="modSldLayout">
        <pc:chgData name="Wraithmell, Miranda" userId="c4df3954-cd1f-45a6-ba0d-fd9e3ea11e9a" providerId="ADAL" clId="{57E73EFC-FAC5-4DC0-A847-138B34166284}" dt="2025-04-03T09:49:35.275" v="3668"/>
        <pc:sldMasterMkLst>
          <pc:docMk/>
          <pc:sldMasterMk cId="1185092178" sldId="2147483675"/>
        </pc:sldMasterMkLst>
        <pc:sldLayoutChg chg="addSp">
          <pc:chgData name="Wraithmell, Miranda" userId="c4df3954-cd1f-45a6-ba0d-fd9e3ea11e9a" providerId="ADAL" clId="{57E73EFC-FAC5-4DC0-A847-138B34166284}" dt="2025-04-03T09:49:35.275" v="3668"/>
          <pc:sldLayoutMkLst>
            <pc:docMk/>
            <pc:sldMasterMk cId="1185092178" sldId="2147483675"/>
            <pc:sldLayoutMk cId="2801357127" sldId="2147483676"/>
          </pc:sldLayoutMkLst>
          <pc:picChg chg="add">
            <ac:chgData name="Wraithmell, Miranda" userId="c4df3954-cd1f-45a6-ba0d-fd9e3ea11e9a" providerId="ADAL" clId="{57E73EFC-FAC5-4DC0-A847-138B34166284}" dt="2025-04-03T09:49:35.275" v="3668"/>
            <ac:picMkLst>
              <pc:docMk/>
              <pc:sldMasterMk cId="1185092178" sldId="2147483675"/>
              <pc:sldLayoutMk cId="2801357127" sldId="2147483676"/>
              <ac:picMk id="7" creationId="{7D50EEDA-7DC6-A4BD-E4B9-4D539E2FAC84}"/>
            </ac:picMkLst>
          </pc:picChg>
        </pc:sldLayoutChg>
        <pc:sldLayoutChg chg="addSp">
          <pc:chgData name="Wraithmell, Miranda" userId="c4df3954-cd1f-45a6-ba0d-fd9e3ea11e9a" providerId="ADAL" clId="{57E73EFC-FAC5-4DC0-A847-138B34166284}" dt="2025-04-03T09:49:35.275" v="3668"/>
          <pc:sldLayoutMkLst>
            <pc:docMk/>
            <pc:sldMasterMk cId="1185092178" sldId="2147483675"/>
            <pc:sldLayoutMk cId="1254221548" sldId="2147483677"/>
          </pc:sldLayoutMkLst>
          <pc:picChg chg="add">
            <ac:chgData name="Wraithmell, Miranda" userId="c4df3954-cd1f-45a6-ba0d-fd9e3ea11e9a" providerId="ADAL" clId="{57E73EFC-FAC5-4DC0-A847-138B34166284}" dt="2025-04-03T09:49:35.275" v="3668"/>
            <ac:picMkLst>
              <pc:docMk/>
              <pc:sldMasterMk cId="1185092178" sldId="2147483675"/>
              <pc:sldLayoutMk cId="1254221548" sldId="2147483677"/>
              <ac:picMk id="7" creationId="{17DF9339-3A48-27F9-71AC-44432B91BD55}"/>
            </ac:picMkLst>
          </pc:picChg>
        </pc:sldLayoutChg>
      </pc:sldMasterChg>
      <pc:sldMasterChg chg="modSldLayout">
        <pc:chgData name="Wraithmell, Miranda" userId="c4df3954-cd1f-45a6-ba0d-fd9e3ea11e9a" providerId="ADAL" clId="{57E73EFC-FAC5-4DC0-A847-138B34166284}" dt="2025-04-03T10:55:23.874" v="4280"/>
        <pc:sldMasterMkLst>
          <pc:docMk/>
          <pc:sldMasterMk cId="3224842418" sldId="2147483675"/>
        </pc:sldMasterMkLst>
        <pc:sldLayoutChg chg="addSp">
          <pc:chgData name="Wraithmell, Miranda" userId="c4df3954-cd1f-45a6-ba0d-fd9e3ea11e9a" providerId="ADAL" clId="{57E73EFC-FAC5-4DC0-A847-138B34166284}" dt="2025-04-03T10:55:23.874" v="4280"/>
          <pc:sldLayoutMkLst>
            <pc:docMk/>
            <pc:sldMasterMk cId="3224842418" sldId="2147483675"/>
            <pc:sldLayoutMk cId="783289997" sldId="2147483676"/>
          </pc:sldLayoutMkLst>
          <pc:picChg chg="add">
            <ac:chgData name="Wraithmell, Miranda" userId="c4df3954-cd1f-45a6-ba0d-fd9e3ea11e9a" providerId="ADAL" clId="{57E73EFC-FAC5-4DC0-A847-138B34166284}" dt="2025-04-03T10:55:23.874" v="4280"/>
            <ac:picMkLst>
              <pc:docMk/>
              <pc:sldMasterMk cId="3224842418" sldId="2147483675"/>
              <pc:sldLayoutMk cId="783289997" sldId="2147483676"/>
              <ac:picMk id="7" creationId="{E9103916-EFAC-C70C-1BBD-547F6928C741}"/>
            </ac:picMkLst>
          </pc:picChg>
        </pc:sldLayoutChg>
        <pc:sldLayoutChg chg="addSp">
          <pc:chgData name="Wraithmell, Miranda" userId="c4df3954-cd1f-45a6-ba0d-fd9e3ea11e9a" providerId="ADAL" clId="{57E73EFC-FAC5-4DC0-A847-138B34166284}" dt="2025-04-03T10:55:23.874" v="4280"/>
          <pc:sldLayoutMkLst>
            <pc:docMk/>
            <pc:sldMasterMk cId="3224842418" sldId="2147483675"/>
            <pc:sldLayoutMk cId="2096872488" sldId="2147483677"/>
          </pc:sldLayoutMkLst>
          <pc:picChg chg="add">
            <ac:chgData name="Wraithmell, Miranda" userId="c4df3954-cd1f-45a6-ba0d-fd9e3ea11e9a" providerId="ADAL" clId="{57E73EFC-FAC5-4DC0-A847-138B34166284}" dt="2025-04-03T10:55:23.874" v="4280"/>
            <ac:picMkLst>
              <pc:docMk/>
              <pc:sldMasterMk cId="3224842418" sldId="2147483675"/>
              <pc:sldLayoutMk cId="2096872488" sldId="2147483677"/>
              <ac:picMk id="7" creationId="{DD3A9BD2-19D4-F9FE-CD23-2796BE04B95F}"/>
            </ac:picMkLst>
          </pc:picChg>
        </pc:sldLayoutChg>
      </pc:sldMasterChg>
      <pc:sldMasterChg chg="modSldLayout">
        <pc:chgData name="Wraithmell, Miranda" userId="c4df3954-cd1f-45a6-ba0d-fd9e3ea11e9a" providerId="ADAL" clId="{57E73EFC-FAC5-4DC0-A847-138B34166284}" dt="2025-04-03T09:45:58.348" v="3620"/>
        <pc:sldMasterMkLst>
          <pc:docMk/>
          <pc:sldMasterMk cId="1302592755" sldId="2147483680"/>
        </pc:sldMasterMkLst>
        <pc:sldLayoutChg chg="addSp">
          <pc:chgData name="Wraithmell, Miranda" userId="c4df3954-cd1f-45a6-ba0d-fd9e3ea11e9a" providerId="ADAL" clId="{57E73EFC-FAC5-4DC0-A847-138B34166284}" dt="2025-04-03T09:45:58.348" v="3620"/>
          <pc:sldLayoutMkLst>
            <pc:docMk/>
            <pc:sldMasterMk cId="1302592755" sldId="2147483680"/>
            <pc:sldLayoutMk cId="3456080545" sldId="2147483681"/>
          </pc:sldLayoutMkLst>
          <pc:picChg chg="add">
            <ac:chgData name="Wraithmell, Miranda" userId="c4df3954-cd1f-45a6-ba0d-fd9e3ea11e9a" providerId="ADAL" clId="{57E73EFC-FAC5-4DC0-A847-138B34166284}" dt="2025-04-03T09:45:58.348" v="3620"/>
            <ac:picMkLst>
              <pc:docMk/>
              <pc:sldMasterMk cId="1302592755" sldId="2147483680"/>
              <pc:sldLayoutMk cId="3456080545" sldId="2147483681"/>
              <ac:picMk id="7" creationId="{59BB9E51-1E72-DE58-A02D-44DA4E147366}"/>
            </ac:picMkLst>
          </pc:picChg>
        </pc:sldLayoutChg>
        <pc:sldLayoutChg chg="addSp">
          <pc:chgData name="Wraithmell, Miranda" userId="c4df3954-cd1f-45a6-ba0d-fd9e3ea11e9a" providerId="ADAL" clId="{57E73EFC-FAC5-4DC0-A847-138B34166284}" dt="2025-04-03T09:45:58.348" v="3620"/>
          <pc:sldLayoutMkLst>
            <pc:docMk/>
            <pc:sldMasterMk cId="1302592755" sldId="2147483680"/>
            <pc:sldLayoutMk cId="1488880994" sldId="2147483682"/>
          </pc:sldLayoutMkLst>
          <pc:picChg chg="add">
            <ac:chgData name="Wraithmell, Miranda" userId="c4df3954-cd1f-45a6-ba0d-fd9e3ea11e9a" providerId="ADAL" clId="{57E73EFC-FAC5-4DC0-A847-138B34166284}" dt="2025-04-03T09:45:58.348" v="3620"/>
            <ac:picMkLst>
              <pc:docMk/>
              <pc:sldMasterMk cId="1302592755" sldId="2147483680"/>
              <pc:sldLayoutMk cId="1488880994" sldId="2147483682"/>
              <ac:picMk id="7" creationId="{99B7A9BB-B195-4FD3-5740-F29FA9A03669}"/>
            </ac:picMkLst>
          </pc:picChg>
        </pc:sldLayoutChg>
      </pc:sldMasterChg>
      <pc:sldMasterChg chg="modSldLayout">
        <pc:chgData name="Wraithmell, Miranda" userId="c4df3954-cd1f-45a6-ba0d-fd9e3ea11e9a" providerId="ADAL" clId="{57E73EFC-FAC5-4DC0-A847-138B34166284}" dt="2025-04-03T10:05:33.959" v="3805"/>
        <pc:sldMasterMkLst>
          <pc:docMk/>
          <pc:sldMasterMk cId="134353811" sldId="2147483681"/>
        </pc:sldMasterMkLst>
        <pc:sldLayoutChg chg="addSp">
          <pc:chgData name="Wraithmell, Miranda" userId="c4df3954-cd1f-45a6-ba0d-fd9e3ea11e9a" providerId="ADAL" clId="{57E73EFC-FAC5-4DC0-A847-138B34166284}" dt="2025-04-03T10:05:33.959" v="3805"/>
          <pc:sldLayoutMkLst>
            <pc:docMk/>
            <pc:sldMasterMk cId="134353811" sldId="2147483681"/>
            <pc:sldLayoutMk cId="2550007744" sldId="2147483682"/>
          </pc:sldLayoutMkLst>
          <pc:picChg chg="add">
            <ac:chgData name="Wraithmell, Miranda" userId="c4df3954-cd1f-45a6-ba0d-fd9e3ea11e9a" providerId="ADAL" clId="{57E73EFC-FAC5-4DC0-A847-138B34166284}" dt="2025-04-03T10:05:33.959" v="3805"/>
            <ac:picMkLst>
              <pc:docMk/>
              <pc:sldMasterMk cId="134353811" sldId="2147483681"/>
              <pc:sldLayoutMk cId="2550007744" sldId="2147483682"/>
              <ac:picMk id="7" creationId="{386EADE2-1D17-C905-4EE5-7A94486662D9}"/>
            </ac:picMkLst>
          </pc:picChg>
        </pc:sldLayoutChg>
        <pc:sldLayoutChg chg="addSp">
          <pc:chgData name="Wraithmell, Miranda" userId="c4df3954-cd1f-45a6-ba0d-fd9e3ea11e9a" providerId="ADAL" clId="{57E73EFC-FAC5-4DC0-A847-138B34166284}" dt="2025-04-03T10:05:33.959" v="3805"/>
          <pc:sldLayoutMkLst>
            <pc:docMk/>
            <pc:sldMasterMk cId="134353811" sldId="2147483681"/>
            <pc:sldLayoutMk cId="2463118558" sldId="2147483683"/>
          </pc:sldLayoutMkLst>
          <pc:picChg chg="add">
            <ac:chgData name="Wraithmell, Miranda" userId="c4df3954-cd1f-45a6-ba0d-fd9e3ea11e9a" providerId="ADAL" clId="{57E73EFC-FAC5-4DC0-A847-138B34166284}" dt="2025-04-03T10:05:33.959" v="3805"/>
            <ac:picMkLst>
              <pc:docMk/>
              <pc:sldMasterMk cId="134353811" sldId="2147483681"/>
              <pc:sldLayoutMk cId="2463118558" sldId="2147483683"/>
              <ac:picMk id="7" creationId="{DD642377-4F8A-6BB5-DDEB-D6A935B1C2C1}"/>
            </ac:picMkLst>
          </pc:picChg>
        </pc:sldLayoutChg>
      </pc:sldMasterChg>
      <pc:sldMasterChg chg="modSldLayout">
        <pc:chgData name="Wraithmell, Miranda" userId="c4df3954-cd1f-45a6-ba0d-fd9e3ea11e9a" providerId="ADAL" clId="{57E73EFC-FAC5-4DC0-A847-138B34166284}" dt="2025-04-03T10:55:41.932" v="4281"/>
        <pc:sldMasterMkLst>
          <pc:docMk/>
          <pc:sldMasterMk cId="479798794" sldId="2147483687"/>
        </pc:sldMasterMkLst>
        <pc:sldLayoutChg chg="addSp">
          <pc:chgData name="Wraithmell, Miranda" userId="c4df3954-cd1f-45a6-ba0d-fd9e3ea11e9a" providerId="ADAL" clId="{57E73EFC-FAC5-4DC0-A847-138B34166284}" dt="2025-04-03T10:55:41.932" v="4281"/>
          <pc:sldLayoutMkLst>
            <pc:docMk/>
            <pc:sldMasterMk cId="479798794" sldId="2147483687"/>
            <pc:sldLayoutMk cId="296715855" sldId="2147483688"/>
          </pc:sldLayoutMkLst>
          <pc:picChg chg="add">
            <ac:chgData name="Wraithmell, Miranda" userId="c4df3954-cd1f-45a6-ba0d-fd9e3ea11e9a" providerId="ADAL" clId="{57E73EFC-FAC5-4DC0-A847-138B34166284}" dt="2025-04-03T10:55:41.932" v="4281"/>
            <ac:picMkLst>
              <pc:docMk/>
              <pc:sldMasterMk cId="479798794" sldId="2147483687"/>
              <pc:sldLayoutMk cId="296715855" sldId="2147483688"/>
              <ac:picMk id="7" creationId="{CD68289C-B9F4-4566-47B2-132778B4B24D}"/>
            </ac:picMkLst>
          </pc:picChg>
        </pc:sldLayoutChg>
        <pc:sldLayoutChg chg="addSp">
          <pc:chgData name="Wraithmell, Miranda" userId="c4df3954-cd1f-45a6-ba0d-fd9e3ea11e9a" providerId="ADAL" clId="{57E73EFC-FAC5-4DC0-A847-138B34166284}" dt="2025-04-03T10:55:41.932" v="4281"/>
          <pc:sldLayoutMkLst>
            <pc:docMk/>
            <pc:sldMasterMk cId="479798794" sldId="2147483687"/>
            <pc:sldLayoutMk cId="2045353473" sldId="2147483689"/>
          </pc:sldLayoutMkLst>
          <pc:picChg chg="add">
            <ac:chgData name="Wraithmell, Miranda" userId="c4df3954-cd1f-45a6-ba0d-fd9e3ea11e9a" providerId="ADAL" clId="{57E73EFC-FAC5-4DC0-A847-138B34166284}" dt="2025-04-03T10:55:41.932" v="4281"/>
            <ac:picMkLst>
              <pc:docMk/>
              <pc:sldMasterMk cId="479798794" sldId="2147483687"/>
              <pc:sldLayoutMk cId="2045353473" sldId="2147483689"/>
              <ac:picMk id="7" creationId="{195DEDE3-6100-63E6-A803-CC59C13B5479}"/>
            </ac:picMkLst>
          </pc:picChg>
        </pc:sldLayoutChg>
      </pc:sldMasterChg>
      <pc:sldMasterChg chg="modSldLayout">
        <pc:chgData name="Wraithmell, Miranda" userId="c4df3954-cd1f-45a6-ba0d-fd9e3ea11e9a" providerId="ADAL" clId="{57E73EFC-FAC5-4DC0-A847-138B34166284}" dt="2025-04-03T09:49:36.287" v="3676"/>
        <pc:sldMasterMkLst>
          <pc:docMk/>
          <pc:sldMasterMk cId="3023850233" sldId="2147483687"/>
        </pc:sldMasterMkLst>
        <pc:sldLayoutChg chg="addSp">
          <pc:chgData name="Wraithmell, Miranda" userId="c4df3954-cd1f-45a6-ba0d-fd9e3ea11e9a" providerId="ADAL" clId="{57E73EFC-FAC5-4DC0-A847-138B34166284}" dt="2025-04-03T09:49:36.287" v="3676"/>
          <pc:sldLayoutMkLst>
            <pc:docMk/>
            <pc:sldMasterMk cId="3023850233" sldId="2147483687"/>
            <pc:sldLayoutMk cId="2787370911" sldId="2147483688"/>
          </pc:sldLayoutMkLst>
          <pc:picChg chg="add">
            <ac:chgData name="Wraithmell, Miranda" userId="c4df3954-cd1f-45a6-ba0d-fd9e3ea11e9a" providerId="ADAL" clId="{57E73EFC-FAC5-4DC0-A847-138B34166284}" dt="2025-04-03T09:49:36.287" v="3676"/>
            <ac:picMkLst>
              <pc:docMk/>
              <pc:sldMasterMk cId="3023850233" sldId="2147483687"/>
              <pc:sldLayoutMk cId="2787370911" sldId="2147483688"/>
              <ac:picMk id="7" creationId="{0CA5E318-3D9E-11F4-135B-1E9D3E54B498}"/>
            </ac:picMkLst>
          </pc:picChg>
        </pc:sldLayoutChg>
        <pc:sldLayoutChg chg="addSp">
          <pc:chgData name="Wraithmell, Miranda" userId="c4df3954-cd1f-45a6-ba0d-fd9e3ea11e9a" providerId="ADAL" clId="{57E73EFC-FAC5-4DC0-A847-138B34166284}" dt="2025-04-03T09:49:36.287" v="3676"/>
          <pc:sldLayoutMkLst>
            <pc:docMk/>
            <pc:sldMasterMk cId="3023850233" sldId="2147483687"/>
            <pc:sldLayoutMk cId="753951774" sldId="2147483689"/>
          </pc:sldLayoutMkLst>
          <pc:picChg chg="add">
            <ac:chgData name="Wraithmell, Miranda" userId="c4df3954-cd1f-45a6-ba0d-fd9e3ea11e9a" providerId="ADAL" clId="{57E73EFC-FAC5-4DC0-A847-138B34166284}" dt="2025-04-03T09:49:36.287" v="3676"/>
            <ac:picMkLst>
              <pc:docMk/>
              <pc:sldMasterMk cId="3023850233" sldId="2147483687"/>
              <pc:sldLayoutMk cId="753951774" sldId="2147483689"/>
              <ac:picMk id="7" creationId="{A2EDCD3C-F949-4C4D-9870-2B324C1047F5}"/>
            </ac:picMkLst>
          </pc:picChg>
        </pc:sldLayoutChg>
      </pc:sldMasterChg>
      <pc:sldMasterChg chg="modSldLayout">
        <pc:chgData name="Wraithmell, Miranda" userId="c4df3954-cd1f-45a6-ba0d-fd9e3ea11e9a" providerId="ADAL" clId="{57E73EFC-FAC5-4DC0-A847-138B34166284}" dt="2025-04-03T10:05:46.286" v="3814"/>
        <pc:sldMasterMkLst>
          <pc:docMk/>
          <pc:sldMasterMk cId="1298297602" sldId="2147483693"/>
        </pc:sldMasterMkLst>
        <pc:sldLayoutChg chg="addSp">
          <pc:chgData name="Wraithmell, Miranda" userId="c4df3954-cd1f-45a6-ba0d-fd9e3ea11e9a" providerId="ADAL" clId="{57E73EFC-FAC5-4DC0-A847-138B34166284}" dt="2025-04-03T10:05:46.286" v="3814"/>
          <pc:sldLayoutMkLst>
            <pc:docMk/>
            <pc:sldMasterMk cId="1298297602" sldId="2147483693"/>
            <pc:sldLayoutMk cId="3695744075" sldId="2147483694"/>
          </pc:sldLayoutMkLst>
          <pc:picChg chg="add">
            <ac:chgData name="Wraithmell, Miranda" userId="c4df3954-cd1f-45a6-ba0d-fd9e3ea11e9a" providerId="ADAL" clId="{57E73EFC-FAC5-4DC0-A847-138B34166284}" dt="2025-04-03T10:05:46.286" v="3814"/>
            <ac:picMkLst>
              <pc:docMk/>
              <pc:sldMasterMk cId="1298297602" sldId="2147483693"/>
              <pc:sldLayoutMk cId="3695744075" sldId="2147483694"/>
              <ac:picMk id="8" creationId="{C951750F-1C3C-BF87-9E3C-B71138E6CA26}"/>
            </ac:picMkLst>
          </pc:picChg>
        </pc:sldLayoutChg>
        <pc:sldLayoutChg chg="addSp">
          <pc:chgData name="Wraithmell, Miranda" userId="c4df3954-cd1f-45a6-ba0d-fd9e3ea11e9a" providerId="ADAL" clId="{57E73EFC-FAC5-4DC0-A847-138B34166284}" dt="2025-04-03T10:05:46.286" v="3814"/>
          <pc:sldLayoutMkLst>
            <pc:docMk/>
            <pc:sldMasterMk cId="1298297602" sldId="2147483693"/>
            <pc:sldLayoutMk cId="1492504488" sldId="2147483695"/>
          </pc:sldLayoutMkLst>
          <pc:picChg chg="add">
            <ac:chgData name="Wraithmell, Miranda" userId="c4df3954-cd1f-45a6-ba0d-fd9e3ea11e9a" providerId="ADAL" clId="{57E73EFC-FAC5-4DC0-A847-138B34166284}" dt="2025-04-03T10:05:46.286" v="3814"/>
            <ac:picMkLst>
              <pc:docMk/>
              <pc:sldMasterMk cId="1298297602" sldId="2147483693"/>
              <pc:sldLayoutMk cId="1492504488" sldId="2147483695"/>
              <ac:picMk id="7" creationId="{C4249D8B-5028-FA0A-3B98-52220CFF3CEC}"/>
            </ac:picMkLst>
          </pc:picChg>
        </pc:sldLayoutChg>
      </pc:sldMasterChg>
      <pc:sldMasterChg chg="modSldLayout">
        <pc:chgData name="Wraithmell, Miranda" userId="c4df3954-cd1f-45a6-ba0d-fd9e3ea11e9a" providerId="ADAL" clId="{57E73EFC-FAC5-4DC0-A847-138B34166284}" dt="2025-04-03T09:46:00.871" v="3621"/>
        <pc:sldMasterMkLst>
          <pc:docMk/>
          <pc:sldMasterMk cId="73393482" sldId="2147483697"/>
        </pc:sldMasterMkLst>
        <pc:sldLayoutChg chg="addSp">
          <pc:chgData name="Wraithmell, Miranda" userId="c4df3954-cd1f-45a6-ba0d-fd9e3ea11e9a" providerId="ADAL" clId="{57E73EFC-FAC5-4DC0-A847-138B34166284}" dt="2025-04-03T09:46:00.871" v="3621"/>
          <pc:sldLayoutMkLst>
            <pc:docMk/>
            <pc:sldMasterMk cId="73393482" sldId="2147483697"/>
            <pc:sldLayoutMk cId="4210180073" sldId="2147483698"/>
          </pc:sldLayoutMkLst>
          <pc:picChg chg="add">
            <ac:chgData name="Wraithmell, Miranda" userId="c4df3954-cd1f-45a6-ba0d-fd9e3ea11e9a" providerId="ADAL" clId="{57E73EFC-FAC5-4DC0-A847-138B34166284}" dt="2025-04-03T09:46:00.871" v="3621"/>
            <ac:picMkLst>
              <pc:docMk/>
              <pc:sldMasterMk cId="73393482" sldId="2147483697"/>
              <pc:sldLayoutMk cId="4210180073" sldId="2147483698"/>
              <ac:picMk id="7" creationId="{BCE6DB56-E8F2-A3C5-B76A-FC7CD0F799C0}"/>
            </ac:picMkLst>
          </pc:picChg>
        </pc:sldLayoutChg>
        <pc:sldLayoutChg chg="addSp">
          <pc:chgData name="Wraithmell, Miranda" userId="c4df3954-cd1f-45a6-ba0d-fd9e3ea11e9a" providerId="ADAL" clId="{57E73EFC-FAC5-4DC0-A847-138B34166284}" dt="2025-04-03T09:46:00.871" v="3621"/>
          <pc:sldLayoutMkLst>
            <pc:docMk/>
            <pc:sldMasterMk cId="73393482" sldId="2147483697"/>
            <pc:sldLayoutMk cId="71268738" sldId="2147483699"/>
          </pc:sldLayoutMkLst>
          <pc:picChg chg="add">
            <ac:chgData name="Wraithmell, Miranda" userId="c4df3954-cd1f-45a6-ba0d-fd9e3ea11e9a" providerId="ADAL" clId="{57E73EFC-FAC5-4DC0-A847-138B34166284}" dt="2025-04-03T09:46:00.871" v="3621"/>
            <ac:picMkLst>
              <pc:docMk/>
              <pc:sldMasterMk cId="73393482" sldId="2147483697"/>
              <pc:sldLayoutMk cId="71268738" sldId="2147483699"/>
              <ac:picMk id="7" creationId="{4BE05819-09F3-E944-8C5B-B144CC2A9C52}"/>
            </ac:picMkLst>
          </pc:picChg>
        </pc:sldLayoutChg>
      </pc:sldMasterChg>
      <pc:sldMasterChg chg="modSldLayout">
        <pc:chgData name="Wraithmell, Miranda" userId="c4df3954-cd1f-45a6-ba0d-fd9e3ea11e9a" providerId="ADAL" clId="{57E73EFC-FAC5-4DC0-A847-138B34166284}" dt="2025-04-03T09:49:37.563" v="3683"/>
        <pc:sldMasterMkLst>
          <pc:docMk/>
          <pc:sldMasterMk cId="3147797849" sldId="2147483699"/>
        </pc:sldMasterMkLst>
        <pc:sldLayoutChg chg="addSp">
          <pc:chgData name="Wraithmell, Miranda" userId="c4df3954-cd1f-45a6-ba0d-fd9e3ea11e9a" providerId="ADAL" clId="{57E73EFC-FAC5-4DC0-A847-138B34166284}" dt="2025-04-03T09:49:37.563" v="3683"/>
          <pc:sldLayoutMkLst>
            <pc:docMk/>
            <pc:sldMasterMk cId="3147797849" sldId="2147483699"/>
            <pc:sldLayoutMk cId="26363358" sldId="2147483700"/>
          </pc:sldLayoutMkLst>
          <pc:picChg chg="add">
            <ac:chgData name="Wraithmell, Miranda" userId="c4df3954-cd1f-45a6-ba0d-fd9e3ea11e9a" providerId="ADAL" clId="{57E73EFC-FAC5-4DC0-A847-138B34166284}" dt="2025-04-03T09:49:37.563" v="3683"/>
            <ac:picMkLst>
              <pc:docMk/>
              <pc:sldMasterMk cId="3147797849" sldId="2147483699"/>
              <pc:sldLayoutMk cId="26363358" sldId="2147483700"/>
              <ac:picMk id="7" creationId="{B174CB16-486E-6F51-D588-19184E7629DF}"/>
            </ac:picMkLst>
          </pc:picChg>
        </pc:sldLayoutChg>
        <pc:sldLayoutChg chg="addSp">
          <pc:chgData name="Wraithmell, Miranda" userId="c4df3954-cd1f-45a6-ba0d-fd9e3ea11e9a" providerId="ADAL" clId="{57E73EFC-FAC5-4DC0-A847-138B34166284}" dt="2025-04-03T09:49:37.563" v="3683"/>
          <pc:sldLayoutMkLst>
            <pc:docMk/>
            <pc:sldMasterMk cId="3147797849" sldId="2147483699"/>
            <pc:sldLayoutMk cId="4032278389" sldId="2147483701"/>
          </pc:sldLayoutMkLst>
          <pc:picChg chg="add">
            <ac:chgData name="Wraithmell, Miranda" userId="c4df3954-cd1f-45a6-ba0d-fd9e3ea11e9a" providerId="ADAL" clId="{57E73EFC-FAC5-4DC0-A847-138B34166284}" dt="2025-04-03T09:49:37.563" v="3683"/>
            <ac:picMkLst>
              <pc:docMk/>
              <pc:sldMasterMk cId="3147797849" sldId="2147483699"/>
              <pc:sldLayoutMk cId="4032278389" sldId="2147483701"/>
              <ac:picMk id="4" creationId="{5FC6AE95-FAFD-7C85-6D3E-D252B07ACA00}"/>
            </ac:picMkLst>
          </pc:picChg>
        </pc:sldLayoutChg>
      </pc:sldMasterChg>
      <pc:sldMasterChg chg="modSldLayout">
        <pc:chgData name="Wraithmell, Miranda" userId="c4df3954-cd1f-45a6-ba0d-fd9e3ea11e9a" providerId="ADAL" clId="{57E73EFC-FAC5-4DC0-A847-138B34166284}" dt="2025-04-03T09:49:44.318" v="3688"/>
        <pc:sldMasterMkLst>
          <pc:docMk/>
          <pc:sldMasterMk cId="1908427533" sldId="2147483717"/>
        </pc:sldMasterMkLst>
        <pc:sldLayoutChg chg="addSp">
          <pc:chgData name="Wraithmell, Miranda" userId="c4df3954-cd1f-45a6-ba0d-fd9e3ea11e9a" providerId="ADAL" clId="{57E73EFC-FAC5-4DC0-A847-138B34166284}" dt="2025-04-03T09:49:44.318" v="3688"/>
          <pc:sldLayoutMkLst>
            <pc:docMk/>
            <pc:sldMasterMk cId="1908427533" sldId="2147483717"/>
            <pc:sldLayoutMk cId="1243832067" sldId="2147483718"/>
          </pc:sldLayoutMkLst>
          <pc:picChg chg="add">
            <ac:chgData name="Wraithmell, Miranda" userId="c4df3954-cd1f-45a6-ba0d-fd9e3ea11e9a" providerId="ADAL" clId="{57E73EFC-FAC5-4DC0-A847-138B34166284}" dt="2025-04-03T09:49:44.318" v="3688"/>
            <ac:picMkLst>
              <pc:docMk/>
              <pc:sldMasterMk cId="1908427533" sldId="2147483717"/>
              <pc:sldLayoutMk cId="1243832067" sldId="2147483718"/>
              <ac:picMk id="7" creationId="{96C0AA6E-E404-E7BB-CBC4-B788ED78772A}"/>
            </ac:picMkLst>
          </pc:picChg>
        </pc:sldLayoutChg>
        <pc:sldLayoutChg chg="addSp">
          <pc:chgData name="Wraithmell, Miranda" userId="c4df3954-cd1f-45a6-ba0d-fd9e3ea11e9a" providerId="ADAL" clId="{57E73EFC-FAC5-4DC0-A847-138B34166284}" dt="2025-04-03T09:49:44.318" v="3688"/>
          <pc:sldLayoutMkLst>
            <pc:docMk/>
            <pc:sldMasterMk cId="1908427533" sldId="2147483717"/>
            <pc:sldLayoutMk cId="2815913867" sldId="2147483719"/>
          </pc:sldLayoutMkLst>
          <pc:picChg chg="add">
            <ac:chgData name="Wraithmell, Miranda" userId="c4df3954-cd1f-45a6-ba0d-fd9e3ea11e9a" providerId="ADAL" clId="{57E73EFC-FAC5-4DC0-A847-138B34166284}" dt="2025-04-03T09:49:44.318" v="3688"/>
            <ac:picMkLst>
              <pc:docMk/>
              <pc:sldMasterMk cId="1908427533" sldId="2147483717"/>
              <pc:sldLayoutMk cId="2815913867" sldId="2147483719"/>
              <ac:picMk id="7" creationId="{15B61061-3D44-9785-F49B-CC4D59AFD197}"/>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FC8EC-7831-4E7D-9119-E68400C0B1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1C669A6-BD06-4999-8891-E5DF771F7C98}">
      <dgm:prSet/>
      <dgm:spPr/>
      <dgm:t>
        <a:bodyPr/>
        <a:lstStyle/>
        <a:p>
          <a:pPr>
            <a:lnSpc>
              <a:spcPct val="100000"/>
            </a:lnSpc>
          </a:pPr>
          <a:r>
            <a:rPr lang="en-GB" dirty="0">
              <a:latin typeface="Arial" panose="020B0604020202020204" pitchFamily="34" charset="0"/>
              <a:cs typeface="Arial" panose="020B0604020202020204" pitchFamily="34" charset="0"/>
            </a:rPr>
            <a:t>We are a team set up to support providers, professionals and colleagues across Lancashire.</a:t>
          </a:r>
          <a:endParaRPr lang="en-US" dirty="0">
            <a:latin typeface="Arial" panose="020B0604020202020204" pitchFamily="34" charset="0"/>
            <a:cs typeface="Arial" panose="020B0604020202020204" pitchFamily="34" charset="0"/>
          </a:endParaRPr>
        </a:p>
      </dgm:t>
    </dgm:pt>
    <dgm:pt modelId="{6456CC00-D8C1-496A-91D6-BD373956A6E4}" type="parTrans" cxnId="{93282BD4-45D8-416D-86BE-E35ADDBAF05C}">
      <dgm:prSet/>
      <dgm:spPr/>
      <dgm:t>
        <a:bodyPr/>
        <a:lstStyle/>
        <a:p>
          <a:endParaRPr lang="en-US"/>
        </a:p>
      </dgm:t>
    </dgm:pt>
    <dgm:pt modelId="{BD79E7D5-5B04-42AA-8129-4E258FCE3D0E}" type="sibTrans" cxnId="{93282BD4-45D8-416D-86BE-E35ADDBAF05C}">
      <dgm:prSet/>
      <dgm:spPr/>
      <dgm:t>
        <a:bodyPr/>
        <a:lstStyle/>
        <a:p>
          <a:pPr>
            <a:lnSpc>
              <a:spcPct val="100000"/>
            </a:lnSpc>
          </a:pPr>
          <a:endParaRPr lang="en-US"/>
        </a:p>
      </dgm:t>
    </dgm:pt>
    <dgm:pt modelId="{511AD6D3-2CB6-49D3-AD26-048AD3A4B9F0}">
      <dgm:prSet/>
      <dgm:spPr/>
      <dgm:t>
        <a:bodyPr/>
        <a:lstStyle/>
        <a:p>
          <a:pPr>
            <a:lnSpc>
              <a:spcPct val="100000"/>
            </a:lnSpc>
          </a:pPr>
          <a:r>
            <a:rPr lang="en-GB" dirty="0">
              <a:latin typeface="Arial" panose="020B0604020202020204" pitchFamily="34" charset="0"/>
              <a:cs typeface="Arial" panose="020B0604020202020204" pitchFamily="34" charset="0"/>
            </a:rPr>
            <a:t>Our role is to raise awareness of the LSAB guidance that needs to be followed and considered when reporting safeguarding concerns.</a:t>
          </a:r>
          <a:endParaRPr lang="en-US" dirty="0">
            <a:latin typeface="Arial" panose="020B0604020202020204" pitchFamily="34" charset="0"/>
            <a:cs typeface="Arial" panose="020B0604020202020204" pitchFamily="34" charset="0"/>
          </a:endParaRPr>
        </a:p>
      </dgm:t>
    </dgm:pt>
    <dgm:pt modelId="{8F85CFEE-2CBA-45F2-86BA-94F86A738D10}" type="parTrans" cxnId="{33FE23E3-D150-4EE5-9820-C2CBB1700841}">
      <dgm:prSet/>
      <dgm:spPr/>
      <dgm:t>
        <a:bodyPr/>
        <a:lstStyle/>
        <a:p>
          <a:endParaRPr lang="en-US"/>
        </a:p>
      </dgm:t>
    </dgm:pt>
    <dgm:pt modelId="{2D18E3EB-219E-416C-BC29-F18DB2FA59C4}" type="sibTrans" cxnId="{33FE23E3-D150-4EE5-9820-C2CBB1700841}">
      <dgm:prSet/>
      <dgm:spPr/>
      <dgm:t>
        <a:bodyPr/>
        <a:lstStyle/>
        <a:p>
          <a:endParaRPr lang="en-US"/>
        </a:p>
      </dgm:t>
    </dgm:pt>
    <dgm:pt modelId="{6B85C7B1-71D6-40E0-8C1F-6F0C9646A01E}" type="pres">
      <dgm:prSet presAssocID="{032FC8EC-7831-4E7D-9119-E68400C0B165}" presName="linear" presStyleCnt="0">
        <dgm:presLayoutVars>
          <dgm:animLvl val="lvl"/>
          <dgm:resizeHandles val="exact"/>
        </dgm:presLayoutVars>
      </dgm:prSet>
      <dgm:spPr/>
    </dgm:pt>
    <dgm:pt modelId="{1B47FACD-8B3E-4419-A11B-D8A167B5FE2B}" type="pres">
      <dgm:prSet presAssocID="{A1C669A6-BD06-4999-8891-E5DF771F7C98}" presName="parentText" presStyleLbl="node1" presStyleIdx="0" presStyleCnt="2">
        <dgm:presLayoutVars>
          <dgm:chMax val="0"/>
          <dgm:bulletEnabled val="1"/>
        </dgm:presLayoutVars>
      </dgm:prSet>
      <dgm:spPr/>
    </dgm:pt>
    <dgm:pt modelId="{2112CEDB-7F30-425B-9DCD-252E6BE2DF9A}" type="pres">
      <dgm:prSet presAssocID="{BD79E7D5-5B04-42AA-8129-4E258FCE3D0E}" presName="spacer" presStyleCnt="0"/>
      <dgm:spPr/>
    </dgm:pt>
    <dgm:pt modelId="{A048C6D1-E393-427A-9AE9-C0D37210C0DF}" type="pres">
      <dgm:prSet presAssocID="{511AD6D3-2CB6-49D3-AD26-048AD3A4B9F0}" presName="parentText" presStyleLbl="node1" presStyleIdx="1" presStyleCnt="2">
        <dgm:presLayoutVars>
          <dgm:chMax val="0"/>
          <dgm:bulletEnabled val="1"/>
        </dgm:presLayoutVars>
      </dgm:prSet>
      <dgm:spPr/>
    </dgm:pt>
  </dgm:ptLst>
  <dgm:cxnLst>
    <dgm:cxn modelId="{7A83748F-DA80-4A94-8452-26D76D51C70B}" type="presOf" srcId="{A1C669A6-BD06-4999-8891-E5DF771F7C98}" destId="{1B47FACD-8B3E-4419-A11B-D8A167B5FE2B}" srcOrd="0" destOrd="0" presId="urn:microsoft.com/office/officeart/2005/8/layout/vList2"/>
    <dgm:cxn modelId="{93282BD4-45D8-416D-86BE-E35ADDBAF05C}" srcId="{032FC8EC-7831-4E7D-9119-E68400C0B165}" destId="{A1C669A6-BD06-4999-8891-E5DF771F7C98}" srcOrd="0" destOrd="0" parTransId="{6456CC00-D8C1-496A-91D6-BD373956A6E4}" sibTransId="{BD79E7D5-5B04-42AA-8129-4E258FCE3D0E}"/>
    <dgm:cxn modelId="{33FE23E3-D150-4EE5-9820-C2CBB1700841}" srcId="{032FC8EC-7831-4E7D-9119-E68400C0B165}" destId="{511AD6D3-2CB6-49D3-AD26-048AD3A4B9F0}" srcOrd="1" destOrd="0" parTransId="{8F85CFEE-2CBA-45F2-86BA-94F86A738D10}" sibTransId="{2D18E3EB-219E-416C-BC29-F18DB2FA59C4}"/>
    <dgm:cxn modelId="{C1ACD9FA-150F-4678-9C8F-0D70626F266A}" type="presOf" srcId="{511AD6D3-2CB6-49D3-AD26-048AD3A4B9F0}" destId="{A048C6D1-E393-427A-9AE9-C0D37210C0DF}" srcOrd="0" destOrd="0" presId="urn:microsoft.com/office/officeart/2005/8/layout/vList2"/>
    <dgm:cxn modelId="{A35E53FB-8656-442E-A60F-3E0C0E689D61}" type="presOf" srcId="{032FC8EC-7831-4E7D-9119-E68400C0B165}" destId="{6B85C7B1-71D6-40E0-8C1F-6F0C9646A01E}" srcOrd="0" destOrd="0" presId="urn:microsoft.com/office/officeart/2005/8/layout/vList2"/>
    <dgm:cxn modelId="{FAC4D4F3-623E-4B7F-830C-60DE4204E649}" type="presParOf" srcId="{6B85C7B1-71D6-40E0-8C1F-6F0C9646A01E}" destId="{1B47FACD-8B3E-4419-A11B-D8A167B5FE2B}" srcOrd="0" destOrd="0" presId="urn:microsoft.com/office/officeart/2005/8/layout/vList2"/>
    <dgm:cxn modelId="{5AFE8079-EE41-43D8-B5F0-36D8F8EDF67E}" type="presParOf" srcId="{6B85C7B1-71D6-40E0-8C1F-6F0C9646A01E}" destId="{2112CEDB-7F30-425B-9DCD-252E6BE2DF9A}" srcOrd="1" destOrd="0" presId="urn:microsoft.com/office/officeart/2005/8/layout/vList2"/>
    <dgm:cxn modelId="{57BEA188-29FF-4754-ACB9-FDC3D839D59C}" type="presParOf" srcId="{6B85C7B1-71D6-40E0-8C1F-6F0C9646A01E}" destId="{A048C6D1-E393-427A-9AE9-C0D37210C0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AB69B-D4CE-4416-A334-D987EEFBE311}"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AB41E081-B30F-461C-83C0-241E839A7BC8}">
      <dgm:prSet custT="1"/>
      <dgm:spPr/>
      <dgm:t>
        <a:bodyPr/>
        <a:lstStyle/>
        <a:p>
          <a:r>
            <a:rPr lang="en-GB" sz="2400" dirty="0">
              <a:latin typeface="Arial" panose="020B0604020202020204" pitchFamily="34" charset="0"/>
              <a:cs typeface="Arial" panose="020B0604020202020204" pitchFamily="34" charset="0"/>
            </a:rPr>
            <a:t>Definition of Safeguarding as written in the Care Act 2014:</a:t>
          </a:r>
          <a:endParaRPr lang="en-US" sz="2400" dirty="0">
            <a:latin typeface="Arial" panose="020B0604020202020204" pitchFamily="34" charset="0"/>
            <a:cs typeface="Arial" panose="020B0604020202020204" pitchFamily="34" charset="0"/>
          </a:endParaRPr>
        </a:p>
      </dgm:t>
    </dgm:pt>
    <dgm:pt modelId="{871F9C0D-3C1E-4288-8E3C-61D9D2C70698}" type="parTrans" cxnId="{79DCEF29-9585-4EDA-A7B6-218CFBD0D5E6}">
      <dgm:prSet/>
      <dgm:spPr/>
      <dgm:t>
        <a:bodyPr/>
        <a:lstStyle/>
        <a:p>
          <a:endParaRPr lang="en-US"/>
        </a:p>
      </dgm:t>
    </dgm:pt>
    <dgm:pt modelId="{08E94D78-D354-4B1B-83FE-6B6153A39390}" type="sibTrans" cxnId="{79DCEF29-9585-4EDA-A7B6-218CFBD0D5E6}">
      <dgm:prSet/>
      <dgm:spPr/>
      <dgm:t>
        <a:bodyPr/>
        <a:lstStyle/>
        <a:p>
          <a:endParaRPr lang="en-US"/>
        </a:p>
      </dgm:t>
    </dgm:pt>
    <dgm:pt modelId="{281B85D6-3414-4C38-BCBF-F50A0A3558D0}">
      <dgm:prSet custT="1"/>
      <dgm:spPr/>
      <dgm:t>
        <a:bodyPr/>
        <a:lstStyle/>
        <a:p>
          <a:r>
            <a:rPr lang="en-GB" sz="2400" dirty="0">
              <a:latin typeface="Arial" panose="020B0604020202020204" pitchFamily="34" charset="0"/>
              <a:cs typeface="Arial" panose="020B0604020202020204" pitchFamily="34" charset="0"/>
            </a:rPr>
            <a:t>“Adult safeguarding” is working with adults with care and support needs to keep them safe from abuse or neglect. It is an important part of what many public services do, and a key responsibility of local authorities.</a:t>
          </a:r>
          <a:endParaRPr lang="en-US" sz="2400" dirty="0">
            <a:latin typeface="Arial" panose="020B0604020202020204" pitchFamily="34" charset="0"/>
            <a:cs typeface="Arial" panose="020B0604020202020204" pitchFamily="34" charset="0"/>
          </a:endParaRPr>
        </a:p>
      </dgm:t>
    </dgm:pt>
    <dgm:pt modelId="{46837EF6-0A3D-4682-823B-A7783F648064}" type="parTrans" cxnId="{C06AA0AC-DA9E-4E48-B14E-A09269B7ABAE}">
      <dgm:prSet/>
      <dgm:spPr/>
      <dgm:t>
        <a:bodyPr/>
        <a:lstStyle/>
        <a:p>
          <a:endParaRPr lang="en-US"/>
        </a:p>
      </dgm:t>
    </dgm:pt>
    <dgm:pt modelId="{CFF25DAD-21DD-4D1A-B6F9-20310B88B3B5}" type="sibTrans" cxnId="{C06AA0AC-DA9E-4E48-B14E-A09269B7ABAE}">
      <dgm:prSet/>
      <dgm:spPr/>
      <dgm:t>
        <a:bodyPr/>
        <a:lstStyle/>
        <a:p>
          <a:endParaRPr lang="en-US"/>
        </a:p>
      </dgm:t>
    </dgm:pt>
    <dgm:pt modelId="{B26F952C-76D8-44D4-9C19-564BE33B0ED0}">
      <dgm:prSet custT="1"/>
      <dgm:spPr/>
      <dgm:t>
        <a:bodyPr/>
        <a:lstStyle/>
        <a:p>
          <a:r>
            <a:rPr lang="en-GB" sz="2400" dirty="0">
              <a:latin typeface="Arial" panose="020B0604020202020204" pitchFamily="34" charset="0"/>
              <a:cs typeface="Arial" panose="020B0604020202020204" pitchFamily="34" charset="0"/>
            </a:rPr>
            <a:t>Safeguarding is aimed at people with care and support needs who may be in vulnerable circumstances and at risk of abuse or neglect. In these cases, local services must work together to spot those at risk and take steps to protect them.</a:t>
          </a:r>
          <a:endParaRPr lang="en-US" sz="2400" dirty="0">
            <a:latin typeface="Arial" panose="020B0604020202020204" pitchFamily="34" charset="0"/>
            <a:cs typeface="Arial" panose="020B0604020202020204" pitchFamily="34" charset="0"/>
          </a:endParaRPr>
        </a:p>
      </dgm:t>
    </dgm:pt>
    <dgm:pt modelId="{A58E3CD6-B3B5-44D7-89AB-85B2708744B7}" type="parTrans" cxnId="{B5DAA813-8451-4706-B4B7-486020ECCED7}">
      <dgm:prSet/>
      <dgm:spPr/>
      <dgm:t>
        <a:bodyPr/>
        <a:lstStyle/>
        <a:p>
          <a:endParaRPr lang="en-US"/>
        </a:p>
      </dgm:t>
    </dgm:pt>
    <dgm:pt modelId="{33A07FE5-D018-4076-A06F-E1FD03E96A8C}" type="sibTrans" cxnId="{B5DAA813-8451-4706-B4B7-486020ECCED7}">
      <dgm:prSet/>
      <dgm:spPr/>
      <dgm:t>
        <a:bodyPr/>
        <a:lstStyle/>
        <a:p>
          <a:endParaRPr lang="en-US"/>
        </a:p>
      </dgm:t>
    </dgm:pt>
    <dgm:pt modelId="{8FC71F2C-54DE-436B-9BAF-EF473FFF9929}" type="pres">
      <dgm:prSet presAssocID="{907AB69B-D4CE-4416-A334-D987EEFBE311}" presName="outerComposite" presStyleCnt="0">
        <dgm:presLayoutVars>
          <dgm:chMax val="5"/>
          <dgm:dir/>
          <dgm:resizeHandles val="exact"/>
        </dgm:presLayoutVars>
      </dgm:prSet>
      <dgm:spPr/>
    </dgm:pt>
    <dgm:pt modelId="{F6B07281-A95C-4948-9CE3-AF869655797C}" type="pres">
      <dgm:prSet presAssocID="{907AB69B-D4CE-4416-A334-D987EEFBE311}" presName="dummyMaxCanvas" presStyleCnt="0">
        <dgm:presLayoutVars/>
      </dgm:prSet>
      <dgm:spPr/>
    </dgm:pt>
    <dgm:pt modelId="{AE7D7A7E-E1B9-4600-8D08-92C59F5F2874}" type="pres">
      <dgm:prSet presAssocID="{907AB69B-D4CE-4416-A334-D987EEFBE311}" presName="ThreeNodes_1" presStyleLbl="node1" presStyleIdx="0" presStyleCnt="3" custScaleY="112826">
        <dgm:presLayoutVars>
          <dgm:bulletEnabled val="1"/>
        </dgm:presLayoutVars>
      </dgm:prSet>
      <dgm:spPr/>
    </dgm:pt>
    <dgm:pt modelId="{FD2DFB35-663B-4B7E-81CE-7DF95ABBD5DB}" type="pres">
      <dgm:prSet presAssocID="{907AB69B-D4CE-4416-A334-D987EEFBE311}" presName="ThreeNodes_2" presStyleLbl="node1" presStyleIdx="1" presStyleCnt="3" custScaleY="95913" custLinFactNeighborX="-691" custLinFactNeighborY="-2193">
        <dgm:presLayoutVars>
          <dgm:bulletEnabled val="1"/>
        </dgm:presLayoutVars>
      </dgm:prSet>
      <dgm:spPr/>
    </dgm:pt>
    <dgm:pt modelId="{5C0CD95F-28F9-411B-9BA5-6B82A4C51717}" type="pres">
      <dgm:prSet presAssocID="{907AB69B-D4CE-4416-A334-D987EEFBE311}" presName="ThreeNodes_3" presStyleLbl="node1" presStyleIdx="2" presStyleCnt="3" custScaleY="119732">
        <dgm:presLayoutVars>
          <dgm:bulletEnabled val="1"/>
        </dgm:presLayoutVars>
      </dgm:prSet>
      <dgm:spPr/>
    </dgm:pt>
    <dgm:pt modelId="{4ACE2A41-00A6-4612-8B3D-BB46498B5E9C}" type="pres">
      <dgm:prSet presAssocID="{907AB69B-D4CE-4416-A334-D987EEFBE311}" presName="ThreeConn_1-2" presStyleLbl="fgAccFollowNode1" presStyleIdx="0" presStyleCnt="2">
        <dgm:presLayoutVars>
          <dgm:bulletEnabled val="1"/>
        </dgm:presLayoutVars>
      </dgm:prSet>
      <dgm:spPr/>
    </dgm:pt>
    <dgm:pt modelId="{DC252373-BE72-4A41-B8AF-36DF1BA0846A}" type="pres">
      <dgm:prSet presAssocID="{907AB69B-D4CE-4416-A334-D987EEFBE311}" presName="ThreeConn_2-3" presStyleLbl="fgAccFollowNode1" presStyleIdx="1" presStyleCnt="2">
        <dgm:presLayoutVars>
          <dgm:bulletEnabled val="1"/>
        </dgm:presLayoutVars>
      </dgm:prSet>
      <dgm:spPr/>
    </dgm:pt>
    <dgm:pt modelId="{2AA86EE3-8D27-4699-80B9-6136199ED69D}" type="pres">
      <dgm:prSet presAssocID="{907AB69B-D4CE-4416-A334-D987EEFBE311}" presName="ThreeNodes_1_text" presStyleLbl="node1" presStyleIdx="2" presStyleCnt="3">
        <dgm:presLayoutVars>
          <dgm:bulletEnabled val="1"/>
        </dgm:presLayoutVars>
      </dgm:prSet>
      <dgm:spPr/>
    </dgm:pt>
    <dgm:pt modelId="{1452642A-7DAE-4BFC-AD00-DAA68405E618}" type="pres">
      <dgm:prSet presAssocID="{907AB69B-D4CE-4416-A334-D987EEFBE311}" presName="ThreeNodes_2_text" presStyleLbl="node1" presStyleIdx="2" presStyleCnt="3">
        <dgm:presLayoutVars>
          <dgm:bulletEnabled val="1"/>
        </dgm:presLayoutVars>
      </dgm:prSet>
      <dgm:spPr/>
    </dgm:pt>
    <dgm:pt modelId="{101D1720-FFE1-4236-8CF7-1F248D424E86}" type="pres">
      <dgm:prSet presAssocID="{907AB69B-D4CE-4416-A334-D987EEFBE311}" presName="ThreeNodes_3_text" presStyleLbl="node1" presStyleIdx="2" presStyleCnt="3">
        <dgm:presLayoutVars>
          <dgm:bulletEnabled val="1"/>
        </dgm:presLayoutVars>
      </dgm:prSet>
      <dgm:spPr/>
    </dgm:pt>
  </dgm:ptLst>
  <dgm:cxnLst>
    <dgm:cxn modelId="{72D1CF03-DD19-4F7E-BC61-E9D326A7AA09}" type="presOf" srcId="{281B85D6-3414-4C38-BCBF-F50A0A3558D0}" destId="{FD2DFB35-663B-4B7E-81CE-7DF95ABBD5DB}" srcOrd="0" destOrd="0" presId="urn:microsoft.com/office/officeart/2005/8/layout/vProcess5"/>
    <dgm:cxn modelId="{B5DAA813-8451-4706-B4B7-486020ECCED7}" srcId="{907AB69B-D4CE-4416-A334-D987EEFBE311}" destId="{B26F952C-76D8-44D4-9C19-564BE33B0ED0}" srcOrd="2" destOrd="0" parTransId="{A58E3CD6-B3B5-44D7-89AB-85B2708744B7}" sibTransId="{33A07FE5-D018-4076-A06F-E1FD03E96A8C}"/>
    <dgm:cxn modelId="{79DCEF29-9585-4EDA-A7B6-218CFBD0D5E6}" srcId="{907AB69B-D4CE-4416-A334-D987EEFBE311}" destId="{AB41E081-B30F-461C-83C0-241E839A7BC8}" srcOrd="0" destOrd="0" parTransId="{871F9C0D-3C1E-4288-8E3C-61D9D2C70698}" sibTransId="{08E94D78-D354-4B1B-83FE-6B6153A39390}"/>
    <dgm:cxn modelId="{B447E54B-69BC-4612-AA5C-1E7195CD680C}" type="presOf" srcId="{08E94D78-D354-4B1B-83FE-6B6153A39390}" destId="{4ACE2A41-00A6-4612-8B3D-BB46498B5E9C}" srcOrd="0" destOrd="0" presId="urn:microsoft.com/office/officeart/2005/8/layout/vProcess5"/>
    <dgm:cxn modelId="{1CC09B71-030E-4D59-896E-3F8729BF014B}" type="presOf" srcId="{907AB69B-D4CE-4416-A334-D987EEFBE311}" destId="{8FC71F2C-54DE-436B-9BAF-EF473FFF9929}" srcOrd="0" destOrd="0" presId="urn:microsoft.com/office/officeart/2005/8/layout/vProcess5"/>
    <dgm:cxn modelId="{85AAD557-5F9B-41CB-8A4F-A6719517777D}" type="presOf" srcId="{AB41E081-B30F-461C-83C0-241E839A7BC8}" destId="{2AA86EE3-8D27-4699-80B9-6136199ED69D}" srcOrd="1" destOrd="0" presId="urn:microsoft.com/office/officeart/2005/8/layout/vProcess5"/>
    <dgm:cxn modelId="{F8ACCB8D-8F5F-41D0-9CAA-3433E9AC298A}" type="presOf" srcId="{B26F952C-76D8-44D4-9C19-564BE33B0ED0}" destId="{101D1720-FFE1-4236-8CF7-1F248D424E86}" srcOrd="1" destOrd="0" presId="urn:microsoft.com/office/officeart/2005/8/layout/vProcess5"/>
    <dgm:cxn modelId="{C06AA0AC-DA9E-4E48-B14E-A09269B7ABAE}" srcId="{907AB69B-D4CE-4416-A334-D987EEFBE311}" destId="{281B85D6-3414-4C38-BCBF-F50A0A3558D0}" srcOrd="1" destOrd="0" parTransId="{46837EF6-0A3D-4682-823B-A7783F648064}" sibTransId="{CFF25DAD-21DD-4D1A-B6F9-20310B88B3B5}"/>
    <dgm:cxn modelId="{87A8C7AD-432C-4AA1-9EC9-4A4771C060F1}" type="presOf" srcId="{281B85D6-3414-4C38-BCBF-F50A0A3558D0}" destId="{1452642A-7DAE-4BFC-AD00-DAA68405E618}" srcOrd="1" destOrd="0" presId="urn:microsoft.com/office/officeart/2005/8/layout/vProcess5"/>
    <dgm:cxn modelId="{384A67D9-7DD2-4918-9A25-030F6039272C}" type="presOf" srcId="{AB41E081-B30F-461C-83C0-241E839A7BC8}" destId="{AE7D7A7E-E1B9-4600-8D08-92C59F5F2874}" srcOrd="0" destOrd="0" presId="urn:microsoft.com/office/officeart/2005/8/layout/vProcess5"/>
    <dgm:cxn modelId="{5A1C45DC-FA7E-4D5A-977C-5BAF37A3B8AE}" type="presOf" srcId="{CFF25DAD-21DD-4D1A-B6F9-20310B88B3B5}" destId="{DC252373-BE72-4A41-B8AF-36DF1BA0846A}" srcOrd="0" destOrd="0" presId="urn:microsoft.com/office/officeart/2005/8/layout/vProcess5"/>
    <dgm:cxn modelId="{DEC137F6-2E4D-470B-A1FF-9C5C51E26E1F}" type="presOf" srcId="{B26F952C-76D8-44D4-9C19-564BE33B0ED0}" destId="{5C0CD95F-28F9-411B-9BA5-6B82A4C51717}" srcOrd="0" destOrd="0" presId="urn:microsoft.com/office/officeart/2005/8/layout/vProcess5"/>
    <dgm:cxn modelId="{3779A01A-10B3-4205-8FCE-A5E1C2AF1AB7}" type="presParOf" srcId="{8FC71F2C-54DE-436B-9BAF-EF473FFF9929}" destId="{F6B07281-A95C-4948-9CE3-AF869655797C}" srcOrd="0" destOrd="0" presId="urn:microsoft.com/office/officeart/2005/8/layout/vProcess5"/>
    <dgm:cxn modelId="{F7B4753C-48EB-4182-9F56-FEA0A433D37D}" type="presParOf" srcId="{8FC71F2C-54DE-436B-9BAF-EF473FFF9929}" destId="{AE7D7A7E-E1B9-4600-8D08-92C59F5F2874}" srcOrd="1" destOrd="0" presId="urn:microsoft.com/office/officeart/2005/8/layout/vProcess5"/>
    <dgm:cxn modelId="{48756434-9351-468D-A624-069F5C25661A}" type="presParOf" srcId="{8FC71F2C-54DE-436B-9BAF-EF473FFF9929}" destId="{FD2DFB35-663B-4B7E-81CE-7DF95ABBD5DB}" srcOrd="2" destOrd="0" presId="urn:microsoft.com/office/officeart/2005/8/layout/vProcess5"/>
    <dgm:cxn modelId="{899C3609-311C-45D4-8F1F-2FD21C7012CC}" type="presParOf" srcId="{8FC71F2C-54DE-436B-9BAF-EF473FFF9929}" destId="{5C0CD95F-28F9-411B-9BA5-6B82A4C51717}" srcOrd="3" destOrd="0" presId="urn:microsoft.com/office/officeart/2005/8/layout/vProcess5"/>
    <dgm:cxn modelId="{CDDB807B-713A-4D1C-A5D7-9B64F2020609}" type="presParOf" srcId="{8FC71F2C-54DE-436B-9BAF-EF473FFF9929}" destId="{4ACE2A41-00A6-4612-8B3D-BB46498B5E9C}" srcOrd="4" destOrd="0" presId="urn:microsoft.com/office/officeart/2005/8/layout/vProcess5"/>
    <dgm:cxn modelId="{EF5D0DF2-827F-4535-A7DC-22334E13AFD6}" type="presParOf" srcId="{8FC71F2C-54DE-436B-9BAF-EF473FFF9929}" destId="{DC252373-BE72-4A41-B8AF-36DF1BA0846A}" srcOrd="5" destOrd="0" presId="urn:microsoft.com/office/officeart/2005/8/layout/vProcess5"/>
    <dgm:cxn modelId="{5EB50A31-AEE7-4E9E-9939-B56B710DD1CB}" type="presParOf" srcId="{8FC71F2C-54DE-436B-9BAF-EF473FFF9929}" destId="{2AA86EE3-8D27-4699-80B9-6136199ED69D}" srcOrd="6" destOrd="0" presId="urn:microsoft.com/office/officeart/2005/8/layout/vProcess5"/>
    <dgm:cxn modelId="{3A636613-F34D-40CF-861D-24CAB39006AF}" type="presParOf" srcId="{8FC71F2C-54DE-436B-9BAF-EF473FFF9929}" destId="{1452642A-7DAE-4BFC-AD00-DAA68405E618}" srcOrd="7" destOrd="0" presId="urn:microsoft.com/office/officeart/2005/8/layout/vProcess5"/>
    <dgm:cxn modelId="{8EA2C94B-B970-47F3-89A9-E8835CFEFBEF}" type="presParOf" srcId="{8FC71F2C-54DE-436B-9BAF-EF473FFF9929}" destId="{101D1720-FFE1-4236-8CF7-1F248D424E8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A65DF-FBD1-4363-B097-4CC5CDC6C49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B925563-5E80-484E-B2FE-C73CC3CEC731}">
      <dgm:prSet/>
      <dgm:spPr/>
      <dgm:t>
        <a:bodyPr/>
        <a:lstStyle/>
        <a:p>
          <a:r>
            <a:rPr lang="en-GB" dirty="0">
              <a:latin typeface="Arial" panose="020B0604020202020204" pitchFamily="34" charset="0"/>
              <a:cs typeface="Arial" panose="020B0604020202020204" pitchFamily="34" charset="0"/>
            </a:rPr>
            <a:t>This is set out in Section 42, Care Act (2014)</a:t>
          </a:r>
          <a:endParaRPr lang="en-US" dirty="0">
            <a:latin typeface="Arial" panose="020B0604020202020204" pitchFamily="34" charset="0"/>
            <a:cs typeface="Arial" panose="020B0604020202020204" pitchFamily="34" charset="0"/>
          </a:endParaRPr>
        </a:p>
      </dgm:t>
    </dgm:pt>
    <dgm:pt modelId="{2C8D97E0-F20B-40BC-B550-36E9957DB22B}" type="parTrans" cxnId="{8255F1BD-F216-42A5-9906-1C3B5EB0E207}">
      <dgm:prSet/>
      <dgm:spPr/>
      <dgm:t>
        <a:bodyPr/>
        <a:lstStyle/>
        <a:p>
          <a:endParaRPr lang="en-US"/>
        </a:p>
      </dgm:t>
    </dgm:pt>
    <dgm:pt modelId="{6ECE9800-92F4-4B5F-94C8-229C3BCEDDCE}" type="sibTrans" cxnId="{8255F1BD-F216-42A5-9906-1C3B5EB0E207}">
      <dgm:prSet/>
      <dgm:spPr/>
      <dgm:t>
        <a:bodyPr/>
        <a:lstStyle/>
        <a:p>
          <a:endParaRPr lang="en-US"/>
        </a:p>
      </dgm:t>
    </dgm:pt>
    <dgm:pt modelId="{5D191D71-81DC-4C95-A656-E190AFB1BE09}">
      <dgm:prSet/>
      <dgm:spPr/>
      <dgm:t>
        <a:bodyPr/>
        <a:lstStyle/>
        <a:p>
          <a:r>
            <a:rPr lang="en-GB" dirty="0">
              <a:latin typeface="Arial" panose="020B0604020202020204" pitchFamily="34" charset="0"/>
              <a:cs typeface="Arial" panose="020B0604020202020204" pitchFamily="34" charset="0"/>
            </a:rPr>
            <a:t>The Section 42 duty requires consideration of the following criteria under Section 42 (1) and (2) of the Care Act (2014):</a:t>
          </a:r>
          <a:endParaRPr lang="en-US" dirty="0">
            <a:latin typeface="Arial" panose="020B0604020202020204" pitchFamily="34" charset="0"/>
            <a:cs typeface="Arial" panose="020B0604020202020204" pitchFamily="34" charset="0"/>
          </a:endParaRPr>
        </a:p>
      </dgm:t>
    </dgm:pt>
    <dgm:pt modelId="{311415D2-815D-4274-BC8C-A0CA469DED92}" type="parTrans" cxnId="{F47D2415-5A1E-4935-B694-AC1FCBFB2264}">
      <dgm:prSet/>
      <dgm:spPr/>
      <dgm:t>
        <a:bodyPr/>
        <a:lstStyle/>
        <a:p>
          <a:endParaRPr lang="en-US"/>
        </a:p>
      </dgm:t>
    </dgm:pt>
    <dgm:pt modelId="{E9D69169-122F-44B6-ABCA-1822AF299138}" type="sibTrans" cxnId="{F47D2415-5A1E-4935-B694-AC1FCBFB2264}">
      <dgm:prSet/>
      <dgm:spPr/>
      <dgm:t>
        <a:bodyPr/>
        <a:lstStyle/>
        <a:p>
          <a:endParaRPr lang="en-US"/>
        </a:p>
      </dgm:t>
    </dgm:pt>
    <dgm:pt modelId="{F53AF10F-D407-45F9-A8F5-E4A4142E8784}">
      <dgm:prSet/>
      <dgm:spPr/>
      <dgm:t>
        <a:bodyPr/>
        <a:lstStyle/>
        <a:p>
          <a:r>
            <a:rPr lang="en-GB" dirty="0">
              <a:latin typeface="Arial" panose="020B0604020202020204" pitchFamily="34" charset="0"/>
              <a:cs typeface="Arial" panose="020B0604020202020204" pitchFamily="34" charset="0"/>
            </a:rPr>
            <a:t>S42 (1) Whether there is “reasonable cause to suspect that an adult</a:t>
          </a:r>
          <a:endParaRPr lang="en-US" dirty="0">
            <a:latin typeface="Arial" panose="020B0604020202020204" pitchFamily="34" charset="0"/>
            <a:cs typeface="Arial" panose="020B0604020202020204" pitchFamily="34" charset="0"/>
          </a:endParaRPr>
        </a:p>
      </dgm:t>
    </dgm:pt>
    <dgm:pt modelId="{348C1293-CF36-4D1B-93FD-DA253C7D8332}" type="parTrans" cxnId="{DE9287F1-DAAC-4B84-8EDF-1F92599A83D1}">
      <dgm:prSet/>
      <dgm:spPr/>
      <dgm:t>
        <a:bodyPr/>
        <a:lstStyle/>
        <a:p>
          <a:endParaRPr lang="en-US"/>
        </a:p>
      </dgm:t>
    </dgm:pt>
    <dgm:pt modelId="{0DEF1A33-16F2-40A2-83B3-985FC43F6CEC}" type="sibTrans" cxnId="{DE9287F1-DAAC-4B84-8EDF-1F92599A83D1}">
      <dgm:prSet/>
      <dgm:spPr/>
      <dgm:t>
        <a:bodyPr/>
        <a:lstStyle/>
        <a:p>
          <a:endParaRPr lang="en-US"/>
        </a:p>
      </dgm:t>
    </dgm:pt>
    <dgm:pt modelId="{374B13FE-25EB-4002-9569-BCAA055B6220}">
      <dgm:prSet/>
      <dgm:spPr/>
      <dgm:t>
        <a:bodyPr/>
        <a:lstStyle/>
        <a:p>
          <a:r>
            <a:rPr lang="en-GB" b="1" dirty="0" err="1">
              <a:latin typeface="Arial" panose="020B0604020202020204" pitchFamily="34" charset="0"/>
              <a:cs typeface="Arial" panose="020B0604020202020204" pitchFamily="34" charset="0"/>
            </a:rPr>
            <a:t>i</a:t>
          </a:r>
          <a:r>
            <a:rPr lang="en-GB" b="1" dirty="0">
              <a:latin typeface="Arial" panose="020B0604020202020204" pitchFamily="34" charset="0"/>
              <a:cs typeface="Arial" panose="020B0604020202020204" pitchFamily="34" charset="0"/>
            </a:rPr>
            <a:t>. has needs for care and support (whether or not the authority is meeting any of those needs)</a:t>
          </a:r>
          <a:endParaRPr lang="en-US" dirty="0">
            <a:latin typeface="Arial" panose="020B0604020202020204" pitchFamily="34" charset="0"/>
            <a:cs typeface="Arial" panose="020B0604020202020204" pitchFamily="34" charset="0"/>
          </a:endParaRPr>
        </a:p>
      </dgm:t>
    </dgm:pt>
    <dgm:pt modelId="{9580C697-2251-4191-8688-B645AC5CA5BD}" type="parTrans" cxnId="{7EE086C1-46F4-45BC-9900-8A70D15979D3}">
      <dgm:prSet/>
      <dgm:spPr/>
      <dgm:t>
        <a:bodyPr/>
        <a:lstStyle/>
        <a:p>
          <a:endParaRPr lang="en-US"/>
        </a:p>
      </dgm:t>
    </dgm:pt>
    <dgm:pt modelId="{1788DDE2-ED92-4930-B4E4-5666C2CD955B}" type="sibTrans" cxnId="{7EE086C1-46F4-45BC-9900-8A70D15979D3}">
      <dgm:prSet/>
      <dgm:spPr/>
      <dgm:t>
        <a:bodyPr/>
        <a:lstStyle/>
        <a:p>
          <a:endParaRPr lang="en-US"/>
        </a:p>
      </dgm:t>
    </dgm:pt>
    <dgm:pt modelId="{9F39AD44-E426-49CF-955A-D86D0080D879}">
      <dgm:prSet/>
      <dgm:spPr/>
      <dgm:t>
        <a:bodyPr/>
        <a:lstStyle/>
        <a:p>
          <a:r>
            <a:rPr lang="en-GB" b="1" dirty="0">
              <a:latin typeface="Arial" panose="020B0604020202020204" pitchFamily="34" charset="0"/>
              <a:cs typeface="Arial" panose="020B0604020202020204" pitchFamily="34" charset="0"/>
            </a:rPr>
            <a:t>ii. is experiencing, or is at risk of abuse or neglect, and</a:t>
          </a:r>
          <a:endParaRPr lang="en-US" dirty="0">
            <a:latin typeface="Arial" panose="020B0604020202020204" pitchFamily="34" charset="0"/>
            <a:cs typeface="Arial" panose="020B0604020202020204" pitchFamily="34" charset="0"/>
          </a:endParaRPr>
        </a:p>
      </dgm:t>
    </dgm:pt>
    <dgm:pt modelId="{7A2A9935-C697-4EBF-9906-FE70157F6376}" type="parTrans" cxnId="{D8282E06-D496-40B2-9495-884BA9290A0D}">
      <dgm:prSet/>
      <dgm:spPr/>
      <dgm:t>
        <a:bodyPr/>
        <a:lstStyle/>
        <a:p>
          <a:endParaRPr lang="en-US"/>
        </a:p>
      </dgm:t>
    </dgm:pt>
    <dgm:pt modelId="{E56ACB91-F133-42F8-9347-5A7BB3D41336}" type="sibTrans" cxnId="{D8282E06-D496-40B2-9495-884BA9290A0D}">
      <dgm:prSet/>
      <dgm:spPr/>
      <dgm:t>
        <a:bodyPr/>
        <a:lstStyle/>
        <a:p>
          <a:endParaRPr lang="en-US"/>
        </a:p>
      </dgm:t>
    </dgm:pt>
    <dgm:pt modelId="{D7F39096-F47B-4C50-963D-8BC2A871E17E}">
      <dgm:prSet/>
      <dgm:spPr/>
      <dgm:t>
        <a:bodyPr/>
        <a:lstStyle/>
        <a:p>
          <a:r>
            <a:rPr lang="en-GB" b="1" dirty="0">
              <a:latin typeface="Arial" panose="020B0604020202020204" pitchFamily="34" charset="0"/>
              <a:cs typeface="Arial" panose="020B0604020202020204" pitchFamily="34" charset="0"/>
            </a:rPr>
            <a:t>iii. as a result of their needs is unable to protect themselves.</a:t>
          </a:r>
          <a:endParaRPr lang="en-US" dirty="0">
            <a:latin typeface="Arial" panose="020B0604020202020204" pitchFamily="34" charset="0"/>
            <a:cs typeface="Arial" panose="020B0604020202020204" pitchFamily="34" charset="0"/>
          </a:endParaRPr>
        </a:p>
      </dgm:t>
    </dgm:pt>
    <dgm:pt modelId="{F17BFB61-8012-41B0-8E50-7D5174DF528E}" type="parTrans" cxnId="{F155798C-FBFF-4347-9A5D-FC9A5D6C0151}">
      <dgm:prSet/>
      <dgm:spPr/>
      <dgm:t>
        <a:bodyPr/>
        <a:lstStyle/>
        <a:p>
          <a:endParaRPr lang="en-US"/>
        </a:p>
      </dgm:t>
    </dgm:pt>
    <dgm:pt modelId="{AC6721C3-6AB4-4DD6-89CA-7CC620B8483F}" type="sibTrans" cxnId="{F155798C-FBFF-4347-9A5D-FC9A5D6C0151}">
      <dgm:prSet/>
      <dgm:spPr/>
      <dgm:t>
        <a:bodyPr/>
        <a:lstStyle/>
        <a:p>
          <a:endParaRPr lang="en-US"/>
        </a:p>
      </dgm:t>
    </dgm:pt>
    <dgm:pt modelId="{B8FE01C5-2555-4ABE-9B82-4E4C8B11C625}">
      <dgm:prSet/>
      <dgm:spPr/>
      <dgm:t>
        <a:bodyPr/>
        <a:lstStyle/>
        <a:p>
          <a:r>
            <a:rPr lang="en-GB" i="1" dirty="0">
              <a:latin typeface="Arial" panose="020B0604020202020204" pitchFamily="34" charset="0"/>
              <a:cs typeface="Arial" panose="020B0604020202020204" pitchFamily="34" charset="0"/>
            </a:rPr>
            <a:t>S42 (2)  Making whatever enquiries are necessary v. Deciding whether action is necessary and if so what and by whom.</a:t>
          </a:r>
          <a:endParaRPr lang="en-US" dirty="0">
            <a:latin typeface="Arial" panose="020B0604020202020204" pitchFamily="34" charset="0"/>
            <a:cs typeface="Arial" panose="020B0604020202020204" pitchFamily="34" charset="0"/>
          </a:endParaRPr>
        </a:p>
      </dgm:t>
    </dgm:pt>
    <dgm:pt modelId="{EF2EAB52-68BD-443D-A3AF-59BD7F1562F8}" type="parTrans" cxnId="{6F0EEC5E-FEB1-40EC-9FCC-580C3E523768}">
      <dgm:prSet/>
      <dgm:spPr/>
      <dgm:t>
        <a:bodyPr/>
        <a:lstStyle/>
        <a:p>
          <a:endParaRPr lang="en-US"/>
        </a:p>
      </dgm:t>
    </dgm:pt>
    <dgm:pt modelId="{939D8031-AF27-4883-9580-D7C657E10075}" type="sibTrans" cxnId="{6F0EEC5E-FEB1-40EC-9FCC-580C3E523768}">
      <dgm:prSet/>
      <dgm:spPr/>
      <dgm:t>
        <a:bodyPr/>
        <a:lstStyle/>
        <a:p>
          <a:endParaRPr lang="en-US"/>
        </a:p>
      </dgm:t>
    </dgm:pt>
    <dgm:pt modelId="{DFCCB460-B7FF-4EF0-A063-D92564368247}" type="pres">
      <dgm:prSet presAssocID="{11EA65DF-FBD1-4363-B097-4CC5CDC6C49E}" presName="vert0" presStyleCnt="0">
        <dgm:presLayoutVars>
          <dgm:dir/>
          <dgm:animOne val="branch"/>
          <dgm:animLvl val="lvl"/>
        </dgm:presLayoutVars>
      </dgm:prSet>
      <dgm:spPr/>
    </dgm:pt>
    <dgm:pt modelId="{8CE21D2C-F224-4905-8224-7FB5A3672BF5}" type="pres">
      <dgm:prSet presAssocID="{EB925563-5E80-484E-B2FE-C73CC3CEC731}" presName="thickLine" presStyleLbl="alignNode1" presStyleIdx="0" presStyleCnt="7"/>
      <dgm:spPr/>
    </dgm:pt>
    <dgm:pt modelId="{F7DAE4A4-08C1-408F-8324-89981732A743}" type="pres">
      <dgm:prSet presAssocID="{EB925563-5E80-484E-B2FE-C73CC3CEC731}" presName="horz1" presStyleCnt="0"/>
      <dgm:spPr/>
    </dgm:pt>
    <dgm:pt modelId="{9E15B918-8D27-4035-AD39-9521D53DF95C}" type="pres">
      <dgm:prSet presAssocID="{EB925563-5E80-484E-B2FE-C73CC3CEC731}" presName="tx1" presStyleLbl="revTx" presStyleIdx="0" presStyleCnt="7"/>
      <dgm:spPr/>
    </dgm:pt>
    <dgm:pt modelId="{A0DDFDBC-0A8E-4181-9D69-D65DFC3047A2}" type="pres">
      <dgm:prSet presAssocID="{EB925563-5E80-484E-B2FE-C73CC3CEC731}" presName="vert1" presStyleCnt="0"/>
      <dgm:spPr/>
    </dgm:pt>
    <dgm:pt modelId="{C52496F0-7F1B-4ACA-99A1-0D526D189BBC}" type="pres">
      <dgm:prSet presAssocID="{5D191D71-81DC-4C95-A656-E190AFB1BE09}" presName="thickLine" presStyleLbl="alignNode1" presStyleIdx="1" presStyleCnt="7"/>
      <dgm:spPr/>
    </dgm:pt>
    <dgm:pt modelId="{1C879758-CAE8-4795-86E3-B890CDBC63C1}" type="pres">
      <dgm:prSet presAssocID="{5D191D71-81DC-4C95-A656-E190AFB1BE09}" presName="horz1" presStyleCnt="0"/>
      <dgm:spPr/>
    </dgm:pt>
    <dgm:pt modelId="{1840855C-4820-4687-A75A-D131DB204E5E}" type="pres">
      <dgm:prSet presAssocID="{5D191D71-81DC-4C95-A656-E190AFB1BE09}" presName="tx1" presStyleLbl="revTx" presStyleIdx="1" presStyleCnt="7"/>
      <dgm:spPr/>
    </dgm:pt>
    <dgm:pt modelId="{17DC6E8D-56D7-4526-B3FE-75E4648E3458}" type="pres">
      <dgm:prSet presAssocID="{5D191D71-81DC-4C95-A656-E190AFB1BE09}" presName="vert1" presStyleCnt="0"/>
      <dgm:spPr/>
    </dgm:pt>
    <dgm:pt modelId="{E4C45285-E066-4E18-A4E4-0C44B3EF7CF7}" type="pres">
      <dgm:prSet presAssocID="{F53AF10F-D407-45F9-A8F5-E4A4142E8784}" presName="thickLine" presStyleLbl="alignNode1" presStyleIdx="2" presStyleCnt="7"/>
      <dgm:spPr/>
    </dgm:pt>
    <dgm:pt modelId="{8A87C802-0CDD-4716-A761-47F1AE04FB4E}" type="pres">
      <dgm:prSet presAssocID="{F53AF10F-D407-45F9-A8F5-E4A4142E8784}" presName="horz1" presStyleCnt="0"/>
      <dgm:spPr/>
    </dgm:pt>
    <dgm:pt modelId="{45C69496-2705-498B-9B73-28BA3D0E5634}" type="pres">
      <dgm:prSet presAssocID="{F53AF10F-D407-45F9-A8F5-E4A4142E8784}" presName="tx1" presStyleLbl="revTx" presStyleIdx="2" presStyleCnt="7"/>
      <dgm:spPr/>
    </dgm:pt>
    <dgm:pt modelId="{0C772996-C23F-4C5A-A949-AD25DAFB532B}" type="pres">
      <dgm:prSet presAssocID="{F53AF10F-D407-45F9-A8F5-E4A4142E8784}" presName="vert1" presStyleCnt="0"/>
      <dgm:spPr/>
    </dgm:pt>
    <dgm:pt modelId="{55E62DCC-5EB6-46D0-B2C3-AEA2E15E0C90}" type="pres">
      <dgm:prSet presAssocID="{374B13FE-25EB-4002-9569-BCAA055B6220}" presName="thickLine" presStyleLbl="alignNode1" presStyleIdx="3" presStyleCnt="7"/>
      <dgm:spPr/>
    </dgm:pt>
    <dgm:pt modelId="{300B99ED-8095-49A1-820B-4EB8145D4EAC}" type="pres">
      <dgm:prSet presAssocID="{374B13FE-25EB-4002-9569-BCAA055B6220}" presName="horz1" presStyleCnt="0"/>
      <dgm:spPr/>
    </dgm:pt>
    <dgm:pt modelId="{89412C85-BEB1-4811-A0E3-2B2ED1A77408}" type="pres">
      <dgm:prSet presAssocID="{374B13FE-25EB-4002-9569-BCAA055B6220}" presName="tx1" presStyleLbl="revTx" presStyleIdx="3" presStyleCnt="7"/>
      <dgm:spPr/>
    </dgm:pt>
    <dgm:pt modelId="{8C13813D-1BA7-4E67-B10E-8E6989D57226}" type="pres">
      <dgm:prSet presAssocID="{374B13FE-25EB-4002-9569-BCAA055B6220}" presName="vert1" presStyleCnt="0"/>
      <dgm:spPr/>
    </dgm:pt>
    <dgm:pt modelId="{EA78C821-65D5-427D-B15C-FA0D853E42B3}" type="pres">
      <dgm:prSet presAssocID="{9F39AD44-E426-49CF-955A-D86D0080D879}" presName="thickLine" presStyleLbl="alignNode1" presStyleIdx="4" presStyleCnt="7"/>
      <dgm:spPr/>
    </dgm:pt>
    <dgm:pt modelId="{678C796D-05E4-4544-A494-073CA7DEE4BC}" type="pres">
      <dgm:prSet presAssocID="{9F39AD44-E426-49CF-955A-D86D0080D879}" presName="horz1" presStyleCnt="0"/>
      <dgm:spPr/>
    </dgm:pt>
    <dgm:pt modelId="{233DEEC6-D67D-4D23-9301-48C5CFB33229}" type="pres">
      <dgm:prSet presAssocID="{9F39AD44-E426-49CF-955A-D86D0080D879}" presName="tx1" presStyleLbl="revTx" presStyleIdx="4" presStyleCnt="7"/>
      <dgm:spPr/>
    </dgm:pt>
    <dgm:pt modelId="{111BC0C9-49D4-4F91-BFAC-095FB7559369}" type="pres">
      <dgm:prSet presAssocID="{9F39AD44-E426-49CF-955A-D86D0080D879}" presName="vert1" presStyleCnt="0"/>
      <dgm:spPr/>
    </dgm:pt>
    <dgm:pt modelId="{73230DF9-9375-4660-BFB4-E195A9A97106}" type="pres">
      <dgm:prSet presAssocID="{D7F39096-F47B-4C50-963D-8BC2A871E17E}" presName="thickLine" presStyleLbl="alignNode1" presStyleIdx="5" presStyleCnt="7"/>
      <dgm:spPr/>
    </dgm:pt>
    <dgm:pt modelId="{D104A24E-543B-4757-BCC6-D9C92E3173B8}" type="pres">
      <dgm:prSet presAssocID="{D7F39096-F47B-4C50-963D-8BC2A871E17E}" presName="horz1" presStyleCnt="0"/>
      <dgm:spPr/>
    </dgm:pt>
    <dgm:pt modelId="{B0510A7D-225B-4547-99CD-C12DA5F23EA4}" type="pres">
      <dgm:prSet presAssocID="{D7F39096-F47B-4C50-963D-8BC2A871E17E}" presName="tx1" presStyleLbl="revTx" presStyleIdx="5" presStyleCnt="7"/>
      <dgm:spPr/>
    </dgm:pt>
    <dgm:pt modelId="{12B05EB1-9A5D-4CA5-9AC4-8A1269841B36}" type="pres">
      <dgm:prSet presAssocID="{D7F39096-F47B-4C50-963D-8BC2A871E17E}" presName="vert1" presStyleCnt="0"/>
      <dgm:spPr/>
    </dgm:pt>
    <dgm:pt modelId="{82AC74EB-DD30-4CFA-9E56-9564C0D794C4}" type="pres">
      <dgm:prSet presAssocID="{B8FE01C5-2555-4ABE-9B82-4E4C8B11C625}" presName="thickLine" presStyleLbl="alignNode1" presStyleIdx="6" presStyleCnt="7"/>
      <dgm:spPr/>
    </dgm:pt>
    <dgm:pt modelId="{B6E07DFA-5EF2-4B94-B2B1-4F6EB3C6D181}" type="pres">
      <dgm:prSet presAssocID="{B8FE01C5-2555-4ABE-9B82-4E4C8B11C625}" presName="horz1" presStyleCnt="0"/>
      <dgm:spPr/>
    </dgm:pt>
    <dgm:pt modelId="{455AF603-7F23-4D00-8EE9-F0A9B619C60B}" type="pres">
      <dgm:prSet presAssocID="{B8FE01C5-2555-4ABE-9B82-4E4C8B11C625}" presName="tx1" presStyleLbl="revTx" presStyleIdx="6" presStyleCnt="7"/>
      <dgm:spPr/>
    </dgm:pt>
    <dgm:pt modelId="{22E680A2-9FC6-43A6-9515-00F425DFD346}" type="pres">
      <dgm:prSet presAssocID="{B8FE01C5-2555-4ABE-9B82-4E4C8B11C625}" presName="vert1" presStyleCnt="0"/>
      <dgm:spPr/>
    </dgm:pt>
  </dgm:ptLst>
  <dgm:cxnLst>
    <dgm:cxn modelId="{D8282E06-D496-40B2-9495-884BA9290A0D}" srcId="{11EA65DF-FBD1-4363-B097-4CC5CDC6C49E}" destId="{9F39AD44-E426-49CF-955A-D86D0080D879}" srcOrd="4" destOrd="0" parTransId="{7A2A9935-C697-4EBF-9906-FE70157F6376}" sibTransId="{E56ACB91-F133-42F8-9347-5A7BB3D41336}"/>
    <dgm:cxn modelId="{F47D2415-5A1E-4935-B694-AC1FCBFB2264}" srcId="{11EA65DF-FBD1-4363-B097-4CC5CDC6C49E}" destId="{5D191D71-81DC-4C95-A656-E190AFB1BE09}" srcOrd="1" destOrd="0" parTransId="{311415D2-815D-4274-BC8C-A0CA469DED92}" sibTransId="{E9D69169-122F-44B6-ABCA-1822AF299138}"/>
    <dgm:cxn modelId="{6F0EEC5E-FEB1-40EC-9FCC-580C3E523768}" srcId="{11EA65DF-FBD1-4363-B097-4CC5CDC6C49E}" destId="{B8FE01C5-2555-4ABE-9B82-4E4C8B11C625}" srcOrd="6" destOrd="0" parTransId="{EF2EAB52-68BD-443D-A3AF-59BD7F1562F8}" sibTransId="{939D8031-AF27-4883-9580-D7C657E10075}"/>
    <dgm:cxn modelId="{F8160E67-187B-45D5-9590-9F2AF890B2AF}" type="presOf" srcId="{9F39AD44-E426-49CF-955A-D86D0080D879}" destId="{233DEEC6-D67D-4D23-9301-48C5CFB33229}" srcOrd="0" destOrd="0" presId="urn:microsoft.com/office/officeart/2008/layout/LinedList"/>
    <dgm:cxn modelId="{62BA6567-6577-4332-AEA3-DB4834FF0EAE}" type="presOf" srcId="{D7F39096-F47B-4C50-963D-8BC2A871E17E}" destId="{B0510A7D-225B-4547-99CD-C12DA5F23EA4}" srcOrd="0" destOrd="0" presId="urn:microsoft.com/office/officeart/2008/layout/LinedList"/>
    <dgm:cxn modelId="{5651417C-230F-473D-98AB-199E4BF610FD}" type="presOf" srcId="{374B13FE-25EB-4002-9569-BCAA055B6220}" destId="{89412C85-BEB1-4811-A0E3-2B2ED1A77408}" srcOrd="0" destOrd="0" presId="urn:microsoft.com/office/officeart/2008/layout/LinedList"/>
    <dgm:cxn modelId="{187EF284-057C-4CB9-B99B-BC83D5F9DC56}" type="presOf" srcId="{EB925563-5E80-484E-B2FE-C73CC3CEC731}" destId="{9E15B918-8D27-4035-AD39-9521D53DF95C}" srcOrd="0" destOrd="0" presId="urn:microsoft.com/office/officeart/2008/layout/LinedList"/>
    <dgm:cxn modelId="{F155798C-FBFF-4347-9A5D-FC9A5D6C0151}" srcId="{11EA65DF-FBD1-4363-B097-4CC5CDC6C49E}" destId="{D7F39096-F47B-4C50-963D-8BC2A871E17E}" srcOrd="5" destOrd="0" parTransId="{F17BFB61-8012-41B0-8E50-7D5174DF528E}" sibTransId="{AC6721C3-6AB4-4DD6-89CA-7CC620B8483F}"/>
    <dgm:cxn modelId="{7D6158B6-BCBF-4C4A-8B54-08C2B39B2B9D}" type="presOf" srcId="{F53AF10F-D407-45F9-A8F5-E4A4142E8784}" destId="{45C69496-2705-498B-9B73-28BA3D0E5634}" srcOrd="0" destOrd="0" presId="urn:microsoft.com/office/officeart/2008/layout/LinedList"/>
    <dgm:cxn modelId="{8255F1BD-F216-42A5-9906-1C3B5EB0E207}" srcId="{11EA65DF-FBD1-4363-B097-4CC5CDC6C49E}" destId="{EB925563-5E80-484E-B2FE-C73CC3CEC731}" srcOrd="0" destOrd="0" parTransId="{2C8D97E0-F20B-40BC-B550-36E9957DB22B}" sibTransId="{6ECE9800-92F4-4B5F-94C8-229C3BCEDDCE}"/>
    <dgm:cxn modelId="{7EE086C1-46F4-45BC-9900-8A70D15979D3}" srcId="{11EA65DF-FBD1-4363-B097-4CC5CDC6C49E}" destId="{374B13FE-25EB-4002-9569-BCAA055B6220}" srcOrd="3" destOrd="0" parTransId="{9580C697-2251-4191-8688-B645AC5CA5BD}" sibTransId="{1788DDE2-ED92-4930-B4E4-5666C2CD955B}"/>
    <dgm:cxn modelId="{FE5474D7-601E-4087-BC67-605C44826C55}" type="presOf" srcId="{11EA65DF-FBD1-4363-B097-4CC5CDC6C49E}" destId="{DFCCB460-B7FF-4EF0-A063-D92564368247}" srcOrd="0" destOrd="0" presId="urn:microsoft.com/office/officeart/2008/layout/LinedList"/>
    <dgm:cxn modelId="{7F1475D7-2243-4913-9C51-16D236F3A21A}" type="presOf" srcId="{5D191D71-81DC-4C95-A656-E190AFB1BE09}" destId="{1840855C-4820-4687-A75A-D131DB204E5E}" srcOrd="0" destOrd="0" presId="urn:microsoft.com/office/officeart/2008/layout/LinedList"/>
    <dgm:cxn modelId="{DE9287F1-DAAC-4B84-8EDF-1F92599A83D1}" srcId="{11EA65DF-FBD1-4363-B097-4CC5CDC6C49E}" destId="{F53AF10F-D407-45F9-A8F5-E4A4142E8784}" srcOrd="2" destOrd="0" parTransId="{348C1293-CF36-4D1B-93FD-DA253C7D8332}" sibTransId="{0DEF1A33-16F2-40A2-83B3-985FC43F6CEC}"/>
    <dgm:cxn modelId="{4C62CCF8-C76D-4C49-835A-7DFB69EFADF1}" type="presOf" srcId="{B8FE01C5-2555-4ABE-9B82-4E4C8B11C625}" destId="{455AF603-7F23-4D00-8EE9-F0A9B619C60B}" srcOrd="0" destOrd="0" presId="urn:microsoft.com/office/officeart/2008/layout/LinedList"/>
    <dgm:cxn modelId="{6214EF63-97E2-4F94-A2D5-357930D36F8E}" type="presParOf" srcId="{DFCCB460-B7FF-4EF0-A063-D92564368247}" destId="{8CE21D2C-F224-4905-8224-7FB5A3672BF5}" srcOrd="0" destOrd="0" presId="urn:microsoft.com/office/officeart/2008/layout/LinedList"/>
    <dgm:cxn modelId="{C2293ADC-EA96-4D68-9151-AFB565F8B275}" type="presParOf" srcId="{DFCCB460-B7FF-4EF0-A063-D92564368247}" destId="{F7DAE4A4-08C1-408F-8324-89981732A743}" srcOrd="1" destOrd="0" presId="urn:microsoft.com/office/officeart/2008/layout/LinedList"/>
    <dgm:cxn modelId="{6B2794DC-ACB4-450B-9E2A-BC1C6AA01EB3}" type="presParOf" srcId="{F7DAE4A4-08C1-408F-8324-89981732A743}" destId="{9E15B918-8D27-4035-AD39-9521D53DF95C}" srcOrd="0" destOrd="0" presId="urn:microsoft.com/office/officeart/2008/layout/LinedList"/>
    <dgm:cxn modelId="{6D7A1273-BD9E-4B4A-B520-D7A9F56B63CF}" type="presParOf" srcId="{F7DAE4A4-08C1-408F-8324-89981732A743}" destId="{A0DDFDBC-0A8E-4181-9D69-D65DFC3047A2}" srcOrd="1" destOrd="0" presId="urn:microsoft.com/office/officeart/2008/layout/LinedList"/>
    <dgm:cxn modelId="{F8CF3EC2-5284-42B6-9752-34952369CBC2}" type="presParOf" srcId="{DFCCB460-B7FF-4EF0-A063-D92564368247}" destId="{C52496F0-7F1B-4ACA-99A1-0D526D189BBC}" srcOrd="2" destOrd="0" presId="urn:microsoft.com/office/officeart/2008/layout/LinedList"/>
    <dgm:cxn modelId="{D2584D3B-6ED5-471C-89F9-AA8B7C4603B2}" type="presParOf" srcId="{DFCCB460-B7FF-4EF0-A063-D92564368247}" destId="{1C879758-CAE8-4795-86E3-B890CDBC63C1}" srcOrd="3" destOrd="0" presId="urn:microsoft.com/office/officeart/2008/layout/LinedList"/>
    <dgm:cxn modelId="{7DA261F9-6BB7-474E-9CD0-9015A803C49B}" type="presParOf" srcId="{1C879758-CAE8-4795-86E3-B890CDBC63C1}" destId="{1840855C-4820-4687-A75A-D131DB204E5E}" srcOrd="0" destOrd="0" presId="urn:microsoft.com/office/officeart/2008/layout/LinedList"/>
    <dgm:cxn modelId="{740C9A4C-10AF-460A-B357-9088D5EF37AB}" type="presParOf" srcId="{1C879758-CAE8-4795-86E3-B890CDBC63C1}" destId="{17DC6E8D-56D7-4526-B3FE-75E4648E3458}" srcOrd="1" destOrd="0" presId="urn:microsoft.com/office/officeart/2008/layout/LinedList"/>
    <dgm:cxn modelId="{8FEE9D4D-5E84-476D-800C-356D9B5397D9}" type="presParOf" srcId="{DFCCB460-B7FF-4EF0-A063-D92564368247}" destId="{E4C45285-E066-4E18-A4E4-0C44B3EF7CF7}" srcOrd="4" destOrd="0" presId="urn:microsoft.com/office/officeart/2008/layout/LinedList"/>
    <dgm:cxn modelId="{D841CFC9-F9C8-4649-A6E4-F951A5CCFA4F}" type="presParOf" srcId="{DFCCB460-B7FF-4EF0-A063-D92564368247}" destId="{8A87C802-0CDD-4716-A761-47F1AE04FB4E}" srcOrd="5" destOrd="0" presId="urn:microsoft.com/office/officeart/2008/layout/LinedList"/>
    <dgm:cxn modelId="{7239168F-1D18-46E4-A8C9-22CB9F9C0248}" type="presParOf" srcId="{8A87C802-0CDD-4716-A761-47F1AE04FB4E}" destId="{45C69496-2705-498B-9B73-28BA3D0E5634}" srcOrd="0" destOrd="0" presId="urn:microsoft.com/office/officeart/2008/layout/LinedList"/>
    <dgm:cxn modelId="{597C570C-EA6C-4E43-AD45-0C3C6EFD64BD}" type="presParOf" srcId="{8A87C802-0CDD-4716-A761-47F1AE04FB4E}" destId="{0C772996-C23F-4C5A-A949-AD25DAFB532B}" srcOrd="1" destOrd="0" presId="urn:microsoft.com/office/officeart/2008/layout/LinedList"/>
    <dgm:cxn modelId="{78E531B9-0C5B-4BAE-8A63-AB1C04CBBAE6}" type="presParOf" srcId="{DFCCB460-B7FF-4EF0-A063-D92564368247}" destId="{55E62DCC-5EB6-46D0-B2C3-AEA2E15E0C90}" srcOrd="6" destOrd="0" presId="urn:microsoft.com/office/officeart/2008/layout/LinedList"/>
    <dgm:cxn modelId="{10896A01-971A-40AC-B1FD-6BE65FE84017}" type="presParOf" srcId="{DFCCB460-B7FF-4EF0-A063-D92564368247}" destId="{300B99ED-8095-49A1-820B-4EB8145D4EAC}" srcOrd="7" destOrd="0" presId="urn:microsoft.com/office/officeart/2008/layout/LinedList"/>
    <dgm:cxn modelId="{8574F59E-F826-45D7-AEB1-6CD636C532E6}" type="presParOf" srcId="{300B99ED-8095-49A1-820B-4EB8145D4EAC}" destId="{89412C85-BEB1-4811-A0E3-2B2ED1A77408}" srcOrd="0" destOrd="0" presId="urn:microsoft.com/office/officeart/2008/layout/LinedList"/>
    <dgm:cxn modelId="{759848E1-56DB-4161-8133-35D53410439C}" type="presParOf" srcId="{300B99ED-8095-49A1-820B-4EB8145D4EAC}" destId="{8C13813D-1BA7-4E67-B10E-8E6989D57226}" srcOrd="1" destOrd="0" presId="urn:microsoft.com/office/officeart/2008/layout/LinedList"/>
    <dgm:cxn modelId="{6009BA43-E3FA-4107-A58B-179EEB28EFA8}" type="presParOf" srcId="{DFCCB460-B7FF-4EF0-A063-D92564368247}" destId="{EA78C821-65D5-427D-B15C-FA0D853E42B3}" srcOrd="8" destOrd="0" presId="urn:microsoft.com/office/officeart/2008/layout/LinedList"/>
    <dgm:cxn modelId="{39ABF430-5BEE-46C5-83DB-DC97C8F5BCFC}" type="presParOf" srcId="{DFCCB460-B7FF-4EF0-A063-D92564368247}" destId="{678C796D-05E4-4544-A494-073CA7DEE4BC}" srcOrd="9" destOrd="0" presId="urn:microsoft.com/office/officeart/2008/layout/LinedList"/>
    <dgm:cxn modelId="{5AEF3CC1-F786-4AA6-AF54-5E6B0BB56063}" type="presParOf" srcId="{678C796D-05E4-4544-A494-073CA7DEE4BC}" destId="{233DEEC6-D67D-4D23-9301-48C5CFB33229}" srcOrd="0" destOrd="0" presId="urn:microsoft.com/office/officeart/2008/layout/LinedList"/>
    <dgm:cxn modelId="{DE230FDD-DE0A-4D98-ADC7-508A1808DD50}" type="presParOf" srcId="{678C796D-05E4-4544-A494-073CA7DEE4BC}" destId="{111BC0C9-49D4-4F91-BFAC-095FB7559369}" srcOrd="1" destOrd="0" presId="urn:microsoft.com/office/officeart/2008/layout/LinedList"/>
    <dgm:cxn modelId="{A6EC736F-9EFE-45F5-BA9E-433DDBECDBD9}" type="presParOf" srcId="{DFCCB460-B7FF-4EF0-A063-D92564368247}" destId="{73230DF9-9375-4660-BFB4-E195A9A97106}" srcOrd="10" destOrd="0" presId="urn:microsoft.com/office/officeart/2008/layout/LinedList"/>
    <dgm:cxn modelId="{7B2536D5-59FB-4E2D-9BAA-35BBE61D2F36}" type="presParOf" srcId="{DFCCB460-B7FF-4EF0-A063-D92564368247}" destId="{D104A24E-543B-4757-BCC6-D9C92E3173B8}" srcOrd="11" destOrd="0" presId="urn:microsoft.com/office/officeart/2008/layout/LinedList"/>
    <dgm:cxn modelId="{7B244B7D-66A6-4696-B291-2B9B04067C80}" type="presParOf" srcId="{D104A24E-543B-4757-BCC6-D9C92E3173B8}" destId="{B0510A7D-225B-4547-99CD-C12DA5F23EA4}" srcOrd="0" destOrd="0" presId="urn:microsoft.com/office/officeart/2008/layout/LinedList"/>
    <dgm:cxn modelId="{2D2F79B0-C05C-442D-916E-9FB644111859}" type="presParOf" srcId="{D104A24E-543B-4757-BCC6-D9C92E3173B8}" destId="{12B05EB1-9A5D-4CA5-9AC4-8A1269841B36}" srcOrd="1" destOrd="0" presId="urn:microsoft.com/office/officeart/2008/layout/LinedList"/>
    <dgm:cxn modelId="{6A05CFE0-CB2B-430E-BFD7-7C88D0E946A0}" type="presParOf" srcId="{DFCCB460-B7FF-4EF0-A063-D92564368247}" destId="{82AC74EB-DD30-4CFA-9E56-9564C0D794C4}" srcOrd="12" destOrd="0" presId="urn:microsoft.com/office/officeart/2008/layout/LinedList"/>
    <dgm:cxn modelId="{B9E1479B-52AF-4CBB-9D98-E097501D2904}" type="presParOf" srcId="{DFCCB460-B7FF-4EF0-A063-D92564368247}" destId="{B6E07DFA-5EF2-4B94-B2B1-4F6EB3C6D181}" srcOrd="13" destOrd="0" presId="urn:microsoft.com/office/officeart/2008/layout/LinedList"/>
    <dgm:cxn modelId="{A5EC6918-AA4E-4776-8932-5B68AEC3986D}" type="presParOf" srcId="{B6E07DFA-5EF2-4B94-B2B1-4F6EB3C6D181}" destId="{455AF603-7F23-4D00-8EE9-F0A9B619C60B}" srcOrd="0" destOrd="0" presId="urn:microsoft.com/office/officeart/2008/layout/LinedList"/>
    <dgm:cxn modelId="{546B1F57-476A-404E-BABD-47509336FECB}" type="presParOf" srcId="{B6E07DFA-5EF2-4B94-B2B1-4F6EB3C6D181}" destId="{22E680A2-9FC6-43A6-9515-00F425DFD3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15DB5F-F862-4835-ABB3-914BC93767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A54720-4CDF-4A79-8106-06D7AFF6E6A5}">
      <dgm:prSet/>
      <dgm:spPr/>
      <dgm:t>
        <a:bodyPr/>
        <a:lstStyle/>
        <a:p>
          <a:r>
            <a:rPr lang="en-GB" dirty="0">
              <a:latin typeface="Arial" panose="020B0604020202020204" pitchFamily="34" charset="0"/>
              <a:cs typeface="Arial" panose="020B0604020202020204" pitchFamily="34" charset="0"/>
            </a:rPr>
            <a:t>Whether the person has eligible care and support needs.</a:t>
          </a:r>
          <a:endParaRPr lang="en-US" dirty="0">
            <a:latin typeface="Arial" panose="020B0604020202020204" pitchFamily="34" charset="0"/>
            <a:cs typeface="Arial" panose="020B0604020202020204" pitchFamily="34" charset="0"/>
          </a:endParaRPr>
        </a:p>
      </dgm:t>
    </dgm:pt>
    <dgm:pt modelId="{0DCBC336-D65D-4B0D-9636-2C62F4B38E38}" type="parTrans" cxnId="{A5A35E79-D3BC-4A03-8D35-B1828821AD57}">
      <dgm:prSet/>
      <dgm:spPr/>
      <dgm:t>
        <a:bodyPr/>
        <a:lstStyle/>
        <a:p>
          <a:endParaRPr lang="en-US"/>
        </a:p>
      </dgm:t>
    </dgm:pt>
    <dgm:pt modelId="{3364DA72-EA36-4823-80B6-EA040AAAF83B}" type="sibTrans" cxnId="{A5A35E79-D3BC-4A03-8D35-B1828821AD57}">
      <dgm:prSet/>
      <dgm:spPr/>
      <dgm:t>
        <a:bodyPr/>
        <a:lstStyle/>
        <a:p>
          <a:endParaRPr lang="en-US"/>
        </a:p>
      </dgm:t>
    </dgm:pt>
    <dgm:pt modelId="{9FA5811B-7A3B-4D48-8831-DDB0045B920C}">
      <dgm:prSet/>
      <dgm:spPr/>
      <dgm:t>
        <a:bodyPr/>
        <a:lstStyle/>
        <a:p>
          <a:r>
            <a:rPr lang="en-GB" dirty="0">
              <a:latin typeface="Arial" panose="020B0604020202020204" pitchFamily="34" charset="0"/>
              <a:cs typeface="Arial" panose="020B0604020202020204" pitchFamily="34" charset="0"/>
            </a:rPr>
            <a:t>Whether the person is experiencing or is at risk of abuse or neglect.</a:t>
          </a:r>
          <a:endParaRPr lang="en-US" dirty="0">
            <a:latin typeface="Arial" panose="020B0604020202020204" pitchFamily="34" charset="0"/>
            <a:cs typeface="Arial" panose="020B0604020202020204" pitchFamily="34" charset="0"/>
          </a:endParaRPr>
        </a:p>
      </dgm:t>
    </dgm:pt>
    <dgm:pt modelId="{21EB01BB-E46A-4180-BB15-41D5204518A4}" type="parTrans" cxnId="{917BC8EB-A730-46DC-AB93-8BC1C545D2C9}">
      <dgm:prSet/>
      <dgm:spPr/>
      <dgm:t>
        <a:bodyPr/>
        <a:lstStyle/>
        <a:p>
          <a:endParaRPr lang="en-US"/>
        </a:p>
      </dgm:t>
    </dgm:pt>
    <dgm:pt modelId="{6C376F07-D881-4EC2-AE2E-D700DE992D93}" type="sibTrans" cxnId="{917BC8EB-A730-46DC-AB93-8BC1C545D2C9}">
      <dgm:prSet/>
      <dgm:spPr/>
      <dgm:t>
        <a:bodyPr/>
        <a:lstStyle/>
        <a:p>
          <a:endParaRPr lang="en-US"/>
        </a:p>
      </dgm:t>
    </dgm:pt>
    <dgm:pt modelId="{3CF6881F-F86F-4F42-99AC-5AAC80C06B07}">
      <dgm:prSet/>
      <dgm:spPr/>
      <dgm:t>
        <a:bodyPr/>
        <a:lstStyle/>
        <a:p>
          <a:r>
            <a:rPr lang="en-GB" dirty="0">
              <a:latin typeface="Arial" panose="020B0604020202020204" pitchFamily="34" charset="0"/>
              <a:cs typeface="Arial" panose="020B0604020202020204" pitchFamily="34" charset="0"/>
            </a:rPr>
            <a:t>Whether as a result of their needs they are unable to protect themselves (i.e. if someone has dementia/LD/Autism).</a:t>
          </a:r>
          <a:endParaRPr lang="en-US" dirty="0">
            <a:latin typeface="Arial" panose="020B0604020202020204" pitchFamily="34" charset="0"/>
            <a:cs typeface="Arial" panose="020B0604020202020204" pitchFamily="34" charset="0"/>
          </a:endParaRPr>
        </a:p>
      </dgm:t>
    </dgm:pt>
    <dgm:pt modelId="{497D2875-80E3-4326-808E-9ACC32891401}" type="parTrans" cxnId="{B954AAD3-8C15-498F-B1F5-5EB81D466E89}">
      <dgm:prSet/>
      <dgm:spPr/>
      <dgm:t>
        <a:bodyPr/>
        <a:lstStyle/>
        <a:p>
          <a:endParaRPr lang="en-US"/>
        </a:p>
      </dgm:t>
    </dgm:pt>
    <dgm:pt modelId="{A576D175-8A16-4635-AAC4-5A7A6CEF19D0}" type="sibTrans" cxnId="{B954AAD3-8C15-498F-B1F5-5EB81D466E89}">
      <dgm:prSet/>
      <dgm:spPr/>
      <dgm:t>
        <a:bodyPr/>
        <a:lstStyle/>
        <a:p>
          <a:endParaRPr lang="en-US"/>
        </a:p>
      </dgm:t>
    </dgm:pt>
    <dgm:pt modelId="{DE5E5C48-612B-4B9A-948E-F648EA12F8C5}">
      <dgm:prSet/>
      <dgm:spPr/>
      <dgm:t>
        <a:bodyPr/>
        <a:lstStyle/>
        <a:p>
          <a:r>
            <a:rPr lang="en-GB" dirty="0">
              <a:latin typeface="Arial" panose="020B0604020202020204" pitchFamily="34" charset="0"/>
              <a:cs typeface="Arial" panose="020B0604020202020204" pitchFamily="34" charset="0"/>
            </a:rPr>
            <a:t>Need to consider Mental Capacity Act (unwise decision).</a:t>
          </a:r>
          <a:endParaRPr lang="en-US" dirty="0">
            <a:latin typeface="Arial" panose="020B0604020202020204" pitchFamily="34" charset="0"/>
            <a:cs typeface="Arial" panose="020B0604020202020204" pitchFamily="34" charset="0"/>
          </a:endParaRPr>
        </a:p>
      </dgm:t>
    </dgm:pt>
    <dgm:pt modelId="{5A300815-78D7-44F5-9575-6172D33EBBBE}" type="parTrans" cxnId="{294A934E-DB58-4B77-90E0-BC8E276E58AE}">
      <dgm:prSet/>
      <dgm:spPr/>
      <dgm:t>
        <a:bodyPr/>
        <a:lstStyle/>
        <a:p>
          <a:endParaRPr lang="en-US"/>
        </a:p>
      </dgm:t>
    </dgm:pt>
    <dgm:pt modelId="{6D2BF626-D888-448C-82E6-D30AF180799D}" type="sibTrans" cxnId="{294A934E-DB58-4B77-90E0-BC8E276E58AE}">
      <dgm:prSet/>
      <dgm:spPr/>
      <dgm:t>
        <a:bodyPr/>
        <a:lstStyle/>
        <a:p>
          <a:endParaRPr lang="en-US"/>
        </a:p>
      </dgm:t>
    </dgm:pt>
    <dgm:pt modelId="{ADB816D2-B644-4CCC-88A2-59151EA0ED4F}">
      <dgm:prSet/>
      <dgm:spPr/>
      <dgm:t>
        <a:bodyPr/>
        <a:lstStyle/>
        <a:p>
          <a:r>
            <a:rPr lang="en-GB" dirty="0">
              <a:latin typeface="Arial" panose="020B0604020202020204" pitchFamily="34" charset="0"/>
              <a:cs typeface="Arial" panose="020B0604020202020204" pitchFamily="34" charset="0"/>
            </a:rPr>
            <a:t>Need to consider consent for referral – this can be overridden if others are at risk, or the person does not have capacity around the concerns. </a:t>
          </a:r>
          <a:endParaRPr lang="en-US" dirty="0"/>
        </a:p>
      </dgm:t>
    </dgm:pt>
    <dgm:pt modelId="{B26CCF0E-630F-4FF2-8B97-0BE05F575799}" type="parTrans" cxnId="{4592D0E0-E0C8-442D-BD38-820335A3A495}">
      <dgm:prSet/>
      <dgm:spPr/>
      <dgm:t>
        <a:bodyPr/>
        <a:lstStyle/>
        <a:p>
          <a:endParaRPr lang="en-US"/>
        </a:p>
      </dgm:t>
    </dgm:pt>
    <dgm:pt modelId="{B5A758D6-8288-4946-A44A-EE6D67EDA106}" type="sibTrans" cxnId="{4592D0E0-E0C8-442D-BD38-820335A3A495}">
      <dgm:prSet/>
      <dgm:spPr/>
      <dgm:t>
        <a:bodyPr/>
        <a:lstStyle/>
        <a:p>
          <a:endParaRPr lang="en-US"/>
        </a:p>
      </dgm:t>
    </dgm:pt>
    <dgm:pt modelId="{9950234B-AB7B-49A7-BC93-BDB42218D298}" type="pres">
      <dgm:prSet presAssocID="{C715DB5F-F862-4835-ABB3-914BC9376766}" presName="linear" presStyleCnt="0">
        <dgm:presLayoutVars>
          <dgm:animLvl val="lvl"/>
          <dgm:resizeHandles val="exact"/>
        </dgm:presLayoutVars>
      </dgm:prSet>
      <dgm:spPr/>
    </dgm:pt>
    <dgm:pt modelId="{174C3ABF-80E9-4F3D-A8CE-36A59B92DF0B}" type="pres">
      <dgm:prSet presAssocID="{56A54720-4CDF-4A79-8106-06D7AFF6E6A5}" presName="parentText" presStyleLbl="node1" presStyleIdx="0" presStyleCnt="5">
        <dgm:presLayoutVars>
          <dgm:chMax val="0"/>
          <dgm:bulletEnabled val="1"/>
        </dgm:presLayoutVars>
      </dgm:prSet>
      <dgm:spPr/>
    </dgm:pt>
    <dgm:pt modelId="{8263D561-5069-402F-B5FA-BECDB4BE26AC}" type="pres">
      <dgm:prSet presAssocID="{3364DA72-EA36-4823-80B6-EA040AAAF83B}" presName="spacer" presStyleCnt="0"/>
      <dgm:spPr/>
    </dgm:pt>
    <dgm:pt modelId="{299FAADD-E417-4BEF-BC05-8B31A466440E}" type="pres">
      <dgm:prSet presAssocID="{9FA5811B-7A3B-4D48-8831-DDB0045B920C}" presName="parentText" presStyleLbl="node1" presStyleIdx="1" presStyleCnt="5">
        <dgm:presLayoutVars>
          <dgm:chMax val="0"/>
          <dgm:bulletEnabled val="1"/>
        </dgm:presLayoutVars>
      </dgm:prSet>
      <dgm:spPr/>
    </dgm:pt>
    <dgm:pt modelId="{FF710997-BC7B-4E92-B1A0-8BEFFBFCD404}" type="pres">
      <dgm:prSet presAssocID="{6C376F07-D881-4EC2-AE2E-D700DE992D93}" presName="spacer" presStyleCnt="0"/>
      <dgm:spPr/>
    </dgm:pt>
    <dgm:pt modelId="{D5345251-C845-4B65-89AC-E302B6FC3039}" type="pres">
      <dgm:prSet presAssocID="{3CF6881F-F86F-4F42-99AC-5AAC80C06B07}" presName="parentText" presStyleLbl="node1" presStyleIdx="2" presStyleCnt="5">
        <dgm:presLayoutVars>
          <dgm:chMax val="0"/>
          <dgm:bulletEnabled val="1"/>
        </dgm:presLayoutVars>
      </dgm:prSet>
      <dgm:spPr/>
    </dgm:pt>
    <dgm:pt modelId="{374CC63D-EAE1-4F6C-8AE6-C247D1576965}" type="pres">
      <dgm:prSet presAssocID="{A576D175-8A16-4635-AAC4-5A7A6CEF19D0}" presName="spacer" presStyleCnt="0"/>
      <dgm:spPr/>
    </dgm:pt>
    <dgm:pt modelId="{ADE10AE8-8129-4DF5-8B6E-C2134B6BF575}" type="pres">
      <dgm:prSet presAssocID="{DE5E5C48-612B-4B9A-948E-F648EA12F8C5}" presName="parentText" presStyleLbl="node1" presStyleIdx="3" presStyleCnt="5">
        <dgm:presLayoutVars>
          <dgm:chMax val="0"/>
          <dgm:bulletEnabled val="1"/>
        </dgm:presLayoutVars>
      </dgm:prSet>
      <dgm:spPr/>
    </dgm:pt>
    <dgm:pt modelId="{5DD48CF1-028B-49E6-832C-9966C1FF96E9}" type="pres">
      <dgm:prSet presAssocID="{6D2BF626-D888-448C-82E6-D30AF180799D}" presName="spacer" presStyleCnt="0"/>
      <dgm:spPr/>
    </dgm:pt>
    <dgm:pt modelId="{20874C25-11A7-4D32-9805-335FD4D05AE3}" type="pres">
      <dgm:prSet presAssocID="{ADB816D2-B644-4CCC-88A2-59151EA0ED4F}" presName="parentText" presStyleLbl="node1" presStyleIdx="4" presStyleCnt="5">
        <dgm:presLayoutVars>
          <dgm:chMax val="0"/>
          <dgm:bulletEnabled val="1"/>
        </dgm:presLayoutVars>
      </dgm:prSet>
      <dgm:spPr/>
    </dgm:pt>
  </dgm:ptLst>
  <dgm:cxnLst>
    <dgm:cxn modelId="{D38A3D61-4E2D-4889-98E5-7835FD67A485}" type="presOf" srcId="{ADB816D2-B644-4CCC-88A2-59151EA0ED4F}" destId="{20874C25-11A7-4D32-9805-335FD4D05AE3}" srcOrd="0" destOrd="0" presId="urn:microsoft.com/office/officeart/2005/8/layout/vList2"/>
    <dgm:cxn modelId="{294A934E-DB58-4B77-90E0-BC8E276E58AE}" srcId="{C715DB5F-F862-4835-ABB3-914BC9376766}" destId="{DE5E5C48-612B-4B9A-948E-F648EA12F8C5}" srcOrd="3" destOrd="0" parTransId="{5A300815-78D7-44F5-9575-6172D33EBBBE}" sibTransId="{6D2BF626-D888-448C-82E6-D30AF180799D}"/>
    <dgm:cxn modelId="{A5A35E79-D3BC-4A03-8D35-B1828821AD57}" srcId="{C715DB5F-F862-4835-ABB3-914BC9376766}" destId="{56A54720-4CDF-4A79-8106-06D7AFF6E6A5}" srcOrd="0" destOrd="0" parTransId="{0DCBC336-D65D-4B0D-9636-2C62F4B38E38}" sibTransId="{3364DA72-EA36-4823-80B6-EA040AAAF83B}"/>
    <dgm:cxn modelId="{09CCF47C-E45B-45AB-9BC0-645F225A73F0}" type="presOf" srcId="{9FA5811B-7A3B-4D48-8831-DDB0045B920C}" destId="{299FAADD-E417-4BEF-BC05-8B31A466440E}" srcOrd="0" destOrd="0" presId="urn:microsoft.com/office/officeart/2005/8/layout/vList2"/>
    <dgm:cxn modelId="{B6C8387E-95AB-4F66-971B-CECB15AC8962}" type="presOf" srcId="{C715DB5F-F862-4835-ABB3-914BC9376766}" destId="{9950234B-AB7B-49A7-BC93-BDB42218D298}" srcOrd="0" destOrd="0" presId="urn:microsoft.com/office/officeart/2005/8/layout/vList2"/>
    <dgm:cxn modelId="{2E27017F-4F1A-4C9B-9C09-585A4AB20634}" type="presOf" srcId="{3CF6881F-F86F-4F42-99AC-5AAC80C06B07}" destId="{D5345251-C845-4B65-89AC-E302B6FC3039}" srcOrd="0" destOrd="0" presId="urn:microsoft.com/office/officeart/2005/8/layout/vList2"/>
    <dgm:cxn modelId="{B21244B0-412B-400B-AA68-7B659D9EA2CC}" type="presOf" srcId="{56A54720-4CDF-4A79-8106-06D7AFF6E6A5}" destId="{174C3ABF-80E9-4F3D-A8CE-36A59B92DF0B}" srcOrd="0" destOrd="0" presId="urn:microsoft.com/office/officeart/2005/8/layout/vList2"/>
    <dgm:cxn modelId="{154F71D2-7AA5-4509-A272-0C40D5741892}" type="presOf" srcId="{DE5E5C48-612B-4B9A-948E-F648EA12F8C5}" destId="{ADE10AE8-8129-4DF5-8B6E-C2134B6BF575}" srcOrd="0" destOrd="0" presId="urn:microsoft.com/office/officeart/2005/8/layout/vList2"/>
    <dgm:cxn modelId="{B954AAD3-8C15-498F-B1F5-5EB81D466E89}" srcId="{C715DB5F-F862-4835-ABB3-914BC9376766}" destId="{3CF6881F-F86F-4F42-99AC-5AAC80C06B07}" srcOrd="2" destOrd="0" parTransId="{497D2875-80E3-4326-808E-9ACC32891401}" sibTransId="{A576D175-8A16-4635-AAC4-5A7A6CEF19D0}"/>
    <dgm:cxn modelId="{4592D0E0-E0C8-442D-BD38-820335A3A495}" srcId="{C715DB5F-F862-4835-ABB3-914BC9376766}" destId="{ADB816D2-B644-4CCC-88A2-59151EA0ED4F}" srcOrd="4" destOrd="0" parTransId="{B26CCF0E-630F-4FF2-8B97-0BE05F575799}" sibTransId="{B5A758D6-8288-4946-A44A-EE6D67EDA106}"/>
    <dgm:cxn modelId="{917BC8EB-A730-46DC-AB93-8BC1C545D2C9}" srcId="{C715DB5F-F862-4835-ABB3-914BC9376766}" destId="{9FA5811B-7A3B-4D48-8831-DDB0045B920C}" srcOrd="1" destOrd="0" parTransId="{21EB01BB-E46A-4180-BB15-41D5204518A4}" sibTransId="{6C376F07-D881-4EC2-AE2E-D700DE992D93}"/>
    <dgm:cxn modelId="{933A0BF5-B4B8-4F82-89C9-D9F518A6FB26}" type="presParOf" srcId="{9950234B-AB7B-49A7-BC93-BDB42218D298}" destId="{174C3ABF-80E9-4F3D-A8CE-36A59B92DF0B}" srcOrd="0" destOrd="0" presId="urn:microsoft.com/office/officeart/2005/8/layout/vList2"/>
    <dgm:cxn modelId="{BCE21731-CA94-4FDF-A7E4-D4F07D1195D0}" type="presParOf" srcId="{9950234B-AB7B-49A7-BC93-BDB42218D298}" destId="{8263D561-5069-402F-B5FA-BECDB4BE26AC}" srcOrd="1" destOrd="0" presId="urn:microsoft.com/office/officeart/2005/8/layout/vList2"/>
    <dgm:cxn modelId="{E0895FD3-6927-4399-96D6-CD6A2836E89A}" type="presParOf" srcId="{9950234B-AB7B-49A7-BC93-BDB42218D298}" destId="{299FAADD-E417-4BEF-BC05-8B31A466440E}" srcOrd="2" destOrd="0" presId="urn:microsoft.com/office/officeart/2005/8/layout/vList2"/>
    <dgm:cxn modelId="{0DCE9579-F7B2-403F-9E09-B988D778BA95}" type="presParOf" srcId="{9950234B-AB7B-49A7-BC93-BDB42218D298}" destId="{FF710997-BC7B-4E92-B1A0-8BEFFBFCD404}" srcOrd="3" destOrd="0" presId="urn:microsoft.com/office/officeart/2005/8/layout/vList2"/>
    <dgm:cxn modelId="{B211255B-FA78-4B6F-93CF-BDAF09265A5D}" type="presParOf" srcId="{9950234B-AB7B-49A7-BC93-BDB42218D298}" destId="{D5345251-C845-4B65-89AC-E302B6FC3039}" srcOrd="4" destOrd="0" presId="urn:microsoft.com/office/officeart/2005/8/layout/vList2"/>
    <dgm:cxn modelId="{91E39494-68D6-4714-A8CF-5F1406FEBA73}" type="presParOf" srcId="{9950234B-AB7B-49A7-BC93-BDB42218D298}" destId="{374CC63D-EAE1-4F6C-8AE6-C247D1576965}" srcOrd="5" destOrd="0" presId="urn:microsoft.com/office/officeart/2005/8/layout/vList2"/>
    <dgm:cxn modelId="{C1572DE0-414F-4178-A768-AFCBF63E8C22}" type="presParOf" srcId="{9950234B-AB7B-49A7-BC93-BDB42218D298}" destId="{ADE10AE8-8129-4DF5-8B6E-C2134B6BF575}" srcOrd="6" destOrd="0" presId="urn:microsoft.com/office/officeart/2005/8/layout/vList2"/>
    <dgm:cxn modelId="{1053EA9F-A934-4103-9018-94BBBF7E7A0E}" type="presParOf" srcId="{9950234B-AB7B-49A7-BC93-BDB42218D298}" destId="{5DD48CF1-028B-49E6-832C-9966C1FF96E9}" srcOrd="7" destOrd="0" presId="urn:microsoft.com/office/officeart/2005/8/layout/vList2"/>
    <dgm:cxn modelId="{04504F89-B965-4D90-8CA1-2EC36EC3287C}" type="presParOf" srcId="{9950234B-AB7B-49A7-BC93-BDB42218D298}" destId="{20874C25-11A7-4D32-9805-335FD4D05AE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15DB5F-F862-4835-ABB3-914BC93767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50234B-AB7B-49A7-BC93-BDB42218D298}" type="pres">
      <dgm:prSet presAssocID="{C715DB5F-F862-4835-ABB3-914BC9376766}" presName="linear" presStyleCnt="0">
        <dgm:presLayoutVars>
          <dgm:animLvl val="lvl"/>
          <dgm:resizeHandles val="exact"/>
        </dgm:presLayoutVars>
      </dgm:prSet>
      <dgm:spPr/>
    </dgm:pt>
  </dgm:ptLst>
  <dgm:cxnLst>
    <dgm:cxn modelId="{B6C8387E-95AB-4F66-971B-CECB15AC8962}" type="presOf" srcId="{C715DB5F-F862-4835-ABB3-914BC9376766}" destId="{9950234B-AB7B-49A7-BC93-BDB42218D29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33958-7198-4037-ABDD-340392F01AC2}"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59B18A54-2E16-44F5-9D8C-31EB8ABAFB4B}">
      <dgm:prSet/>
      <dgm:spPr/>
      <dgm:t>
        <a:bodyPr/>
        <a:lstStyle/>
        <a:p>
          <a:r>
            <a:rPr lang="en-GB" b="0" i="0" dirty="0">
              <a:latin typeface="Arial" panose="020B0604020202020204" pitchFamily="34" charset="0"/>
              <a:cs typeface="Arial" panose="020B0604020202020204" pitchFamily="34" charset="0"/>
            </a:rPr>
            <a:t>What happens next – what outcomes have been taken to mitigate risk for the future?</a:t>
          </a:r>
          <a:endParaRPr lang="en-US" dirty="0">
            <a:latin typeface="Arial" panose="020B0604020202020204" pitchFamily="34" charset="0"/>
            <a:cs typeface="Arial" panose="020B0604020202020204" pitchFamily="34" charset="0"/>
          </a:endParaRPr>
        </a:p>
      </dgm:t>
    </dgm:pt>
    <dgm:pt modelId="{36B33AAB-8815-4303-A0E6-00FE5A201873}" type="parTrans" cxnId="{71ED8083-102F-4554-8DAB-C5766B941B3C}">
      <dgm:prSet/>
      <dgm:spPr/>
      <dgm:t>
        <a:bodyPr/>
        <a:lstStyle/>
        <a:p>
          <a:endParaRPr lang="en-US"/>
        </a:p>
      </dgm:t>
    </dgm:pt>
    <dgm:pt modelId="{8CD5B843-EB72-4781-94F9-763B6618DA31}" type="sibTrans" cxnId="{71ED8083-102F-4554-8DAB-C5766B941B3C}">
      <dgm:prSet/>
      <dgm:spPr/>
      <dgm:t>
        <a:bodyPr/>
        <a:lstStyle/>
        <a:p>
          <a:endParaRPr lang="en-US"/>
        </a:p>
      </dgm:t>
    </dgm:pt>
    <dgm:pt modelId="{4347D156-A63C-4277-B352-416E031D30B4}">
      <dgm:prSet/>
      <dgm:spPr/>
      <dgm:t>
        <a:bodyPr/>
        <a:lstStyle/>
        <a:p>
          <a:r>
            <a:rPr lang="en-GB" b="0" i="0" dirty="0">
              <a:latin typeface="Arial" panose="020B0604020202020204" pitchFamily="34" charset="0"/>
              <a:cs typeface="Arial" panose="020B0604020202020204" pitchFamily="34" charset="0"/>
            </a:rPr>
            <a:t>Doesn’t meet guidance for reporting to safeguarding, but actions still need to be taken – e.g. reporting to CQC may be required and/or </a:t>
          </a:r>
          <a:r>
            <a:rPr lang="en-GB" b="0" i="0">
              <a:latin typeface="Arial" panose="020B0604020202020204" pitchFamily="34" charset="0"/>
              <a:cs typeface="Arial" panose="020B0604020202020204" pitchFamily="34" charset="0"/>
            </a:rPr>
            <a:t>other referrals.</a:t>
          </a:r>
          <a:endParaRPr lang="en-US" dirty="0">
            <a:latin typeface="Arial" panose="020B0604020202020204" pitchFamily="34" charset="0"/>
            <a:cs typeface="Arial" panose="020B0604020202020204" pitchFamily="34" charset="0"/>
          </a:endParaRPr>
        </a:p>
      </dgm:t>
    </dgm:pt>
    <dgm:pt modelId="{99C798DF-3ECE-44AE-884D-B9A59ADF9C6A}" type="parTrans" cxnId="{39547E54-E1AC-403C-8D85-CFB9718A83BC}">
      <dgm:prSet/>
      <dgm:spPr/>
      <dgm:t>
        <a:bodyPr/>
        <a:lstStyle/>
        <a:p>
          <a:endParaRPr lang="en-US"/>
        </a:p>
      </dgm:t>
    </dgm:pt>
    <dgm:pt modelId="{85682837-46B0-4CF6-99BF-DB9AFC5BD2EC}" type="sibTrans" cxnId="{39547E54-E1AC-403C-8D85-CFB9718A83BC}">
      <dgm:prSet/>
      <dgm:spPr/>
      <dgm:t>
        <a:bodyPr/>
        <a:lstStyle/>
        <a:p>
          <a:endParaRPr lang="en-US"/>
        </a:p>
      </dgm:t>
    </dgm:pt>
    <dgm:pt modelId="{1222250E-F597-44B4-A7AC-BADC58319640}">
      <dgm:prSet/>
      <dgm:spPr/>
      <dgm:t>
        <a:bodyPr/>
        <a:lstStyle/>
        <a:p>
          <a:r>
            <a:rPr lang="en-US" dirty="0">
              <a:latin typeface="Arial" panose="020B0604020202020204" pitchFamily="34" charset="0"/>
              <a:cs typeface="Arial" panose="020B0604020202020204" pitchFamily="34" charset="0"/>
            </a:rPr>
            <a:t>Providers should record and demonstrate that guidance for reporting a s</a:t>
          </a:r>
          <a:r>
            <a:rPr lang="en-US" b="0" i="0" dirty="0">
              <a:latin typeface="Arial" panose="020B0604020202020204" pitchFamily="34" charset="0"/>
              <a:cs typeface="Arial" panose="020B0604020202020204" pitchFamily="34" charset="0"/>
            </a:rPr>
            <a:t>afeguarding concern has been considered – there is a LSAB Safeguarding Concerns Checklist that you may find useful to complete during your information gathering.  </a:t>
          </a:r>
          <a:endParaRPr lang="en-US" dirty="0">
            <a:latin typeface="Arial" panose="020B0604020202020204" pitchFamily="34" charset="0"/>
            <a:cs typeface="Arial" panose="020B0604020202020204" pitchFamily="34" charset="0"/>
          </a:endParaRPr>
        </a:p>
      </dgm:t>
    </dgm:pt>
    <dgm:pt modelId="{2430F78C-0E3D-47C0-A7AA-6543E1E51FEF}" type="parTrans" cxnId="{373E6BDE-C055-4046-BBAE-32DCF275B53F}">
      <dgm:prSet/>
      <dgm:spPr/>
      <dgm:t>
        <a:bodyPr/>
        <a:lstStyle/>
        <a:p>
          <a:endParaRPr lang="en-US"/>
        </a:p>
      </dgm:t>
    </dgm:pt>
    <dgm:pt modelId="{7E11118A-B75D-43E4-9B40-E7A439D9D467}" type="sibTrans" cxnId="{373E6BDE-C055-4046-BBAE-32DCF275B53F}">
      <dgm:prSet/>
      <dgm:spPr/>
      <dgm:t>
        <a:bodyPr/>
        <a:lstStyle/>
        <a:p>
          <a:endParaRPr lang="en-US"/>
        </a:p>
      </dgm:t>
    </dgm:pt>
    <dgm:pt modelId="{F4B764E4-AF29-4D51-B580-D00EF43B4472}">
      <dgm:prSet/>
      <dgm:spPr/>
      <dgm:t>
        <a:bodyPr/>
        <a:lstStyle/>
        <a:p>
          <a:r>
            <a:rPr lang="en-US" dirty="0">
              <a:latin typeface="Arial" panose="020B0604020202020204" pitchFamily="34" charset="0"/>
              <a:cs typeface="Arial" panose="020B0604020202020204" pitchFamily="34" charset="0"/>
            </a:rPr>
            <a:t>D</a:t>
          </a:r>
          <a:r>
            <a:rPr lang="en-US" b="0" i="0" dirty="0">
              <a:latin typeface="Arial" panose="020B0604020202020204" pitchFamily="34" charset="0"/>
              <a:cs typeface="Arial" panose="020B0604020202020204" pitchFamily="34" charset="0"/>
            </a:rPr>
            <a:t>ocument your decision making and rationale for not reporting to LCC Safeguarding – the completed checklist can be used as part of this </a:t>
          </a:r>
          <a:r>
            <a:rPr lang="en-US" b="0" i="0">
              <a:latin typeface="Arial" panose="020B0604020202020204" pitchFamily="34" charset="0"/>
              <a:cs typeface="Arial" panose="020B0604020202020204" pitchFamily="34" charset="0"/>
            </a:rPr>
            <a:t>decision making.  </a:t>
          </a:r>
          <a:endParaRPr lang="en-US" dirty="0">
            <a:latin typeface="Arial" panose="020B0604020202020204" pitchFamily="34" charset="0"/>
            <a:cs typeface="Arial" panose="020B0604020202020204" pitchFamily="34" charset="0"/>
          </a:endParaRPr>
        </a:p>
      </dgm:t>
    </dgm:pt>
    <dgm:pt modelId="{83DF4523-34FF-461C-BCDA-F4E3FF59CBC4}" type="parTrans" cxnId="{D4A5B358-5494-4A8E-B751-6432571FA794}">
      <dgm:prSet/>
      <dgm:spPr/>
      <dgm:t>
        <a:bodyPr/>
        <a:lstStyle/>
        <a:p>
          <a:endParaRPr lang="en-US"/>
        </a:p>
      </dgm:t>
    </dgm:pt>
    <dgm:pt modelId="{C63FEAAF-2F6E-4C2C-A864-9B57DE54027F}" type="sibTrans" cxnId="{D4A5B358-5494-4A8E-B751-6432571FA794}">
      <dgm:prSet/>
      <dgm:spPr/>
      <dgm:t>
        <a:bodyPr/>
        <a:lstStyle/>
        <a:p>
          <a:endParaRPr lang="en-US"/>
        </a:p>
      </dgm:t>
    </dgm:pt>
    <dgm:pt modelId="{13318ECD-1DEB-457B-B63E-368C47599E71}" type="pres">
      <dgm:prSet presAssocID="{34B33958-7198-4037-ABDD-340392F01AC2}" presName="linear" presStyleCnt="0">
        <dgm:presLayoutVars>
          <dgm:animLvl val="lvl"/>
          <dgm:resizeHandles val="exact"/>
        </dgm:presLayoutVars>
      </dgm:prSet>
      <dgm:spPr/>
    </dgm:pt>
    <dgm:pt modelId="{74EC417E-EDD4-4530-A76F-31A82920DF7E}" type="pres">
      <dgm:prSet presAssocID="{59B18A54-2E16-44F5-9D8C-31EB8ABAFB4B}" presName="parentText" presStyleLbl="node1" presStyleIdx="0" presStyleCnt="4">
        <dgm:presLayoutVars>
          <dgm:chMax val="0"/>
          <dgm:bulletEnabled val="1"/>
        </dgm:presLayoutVars>
      </dgm:prSet>
      <dgm:spPr/>
    </dgm:pt>
    <dgm:pt modelId="{F6C5E042-D1DF-4214-833B-A943174EB9BC}" type="pres">
      <dgm:prSet presAssocID="{8CD5B843-EB72-4781-94F9-763B6618DA31}" presName="spacer" presStyleCnt="0"/>
      <dgm:spPr/>
    </dgm:pt>
    <dgm:pt modelId="{1DEA945A-F106-4014-A7AA-AC792D45E6F7}" type="pres">
      <dgm:prSet presAssocID="{4347D156-A63C-4277-B352-416E031D30B4}" presName="parentText" presStyleLbl="node1" presStyleIdx="1" presStyleCnt="4">
        <dgm:presLayoutVars>
          <dgm:chMax val="0"/>
          <dgm:bulletEnabled val="1"/>
        </dgm:presLayoutVars>
      </dgm:prSet>
      <dgm:spPr/>
    </dgm:pt>
    <dgm:pt modelId="{CFA92482-3895-4D39-9A70-624849335308}" type="pres">
      <dgm:prSet presAssocID="{85682837-46B0-4CF6-99BF-DB9AFC5BD2EC}" presName="spacer" presStyleCnt="0"/>
      <dgm:spPr/>
    </dgm:pt>
    <dgm:pt modelId="{B94F71F6-7674-457B-B0F8-CF673AC40A13}" type="pres">
      <dgm:prSet presAssocID="{1222250E-F597-44B4-A7AC-BADC58319640}" presName="parentText" presStyleLbl="node1" presStyleIdx="2" presStyleCnt="4">
        <dgm:presLayoutVars>
          <dgm:chMax val="0"/>
          <dgm:bulletEnabled val="1"/>
        </dgm:presLayoutVars>
      </dgm:prSet>
      <dgm:spPr/>
    </dgm:pt>
    <dgm:pt modelId="{D62C9E23-B71B-4777-B27C-DB2255234FDF}" type="pres">
      <dgm:prSet presAssocID="{7E11118A-B75D-43E4-9B40-E7A439D9D467}" presName="spacer" presStyleCnt="0"/>
      <dgm:spPr/>
    </dgm:pt>
    <dgm:pt modelId="{8CC7D61B-BAA5-47F5-8356-B0D2E01E2F06}" type="pres">
      <dgm:prSet presAssocID="{F4B764E4-AF29-4D51-B580-D00EF43B4472}" presName="parentText" presStyleLbl="node1" presStyleIdx="3" presStyleCnt="4">
        <dgm:presLayoutVars>
          <dgm:chMax val="0"/>
          <dgm:bulletEnabled val="1"/>
        </dgm:presLayoutVars>
      </dgm:prSet>
      <dgm:spPr/>
    </dgm:pt>
  </dgm:ptLst>
  <dgm:cxnLst>
    <dgm:cxn modelId="{5FF6733E-82EA-4CC8-B95A-0517F546F9E9}" type="presOf" srcId="{59B18A54-2E16-44F5-9D8C-31EB8ABAFB4B}" destId="{74EC417E-EDD4-4530-A76F-31A82920DF7E}" srcOrd="0" destOrd="0" presId="urn:microsoft.com/office/officeart/2005/8/layout/vList2"/>
    <dgm:cxn modelId="{0D1FBF5F-A781-44F7-A6AE-B3FF9563369A}" type="presOf" srcId="{1222250E-F597-44B4-A7AC-BADC58319640}" destId="{B94F71F6-7674-457B-B0F8-CF673AC40A13}" srcOrd="0" destOrd="0" presId="urn:microsoft.com/office/officeart/2005/8/layout/vList2"/>
    <dgm:cxn modelId="{B66A2467-E474-460E-9ADD-78188FD1EE03}" type="presOf" srcId="{34B33958-7198-4037-ABDD-340392F01AC2}" destId="{13318ECD-1DEB-457B-B63E-368C47599E71}" srcOrd="0" destOrd="0" presId="urn:microsoft.com/office/officeart/2005/8/layout/vList2"/>
    <dgm:cxn modelId="{BD6C8551-AF88-4B2C-A94C-B2CAC0AF1A5C}" type="presOf" srcId="{F4B764E4-AF29-4D51-B580-D00EF43B4472}" destId="{8CC7D61B-BAA5-47F5-8356-B0D2E01E2F06}" srcOrd="0" destOrd="0" presId="urn:microsoft.com/office/officeart/2005/8/layout/vList2"/>
    <dgm:cxn modelId="{39547E54-E1AC-403C-8D85-CFB9718A83BC}" srcId="{34B33958-7198-4037-ABDD-340392F01AC2}" destId="{4347D156-A63C-4277-B352-416E031D30B4}" srcOrd="1" destOrd="0" parTransId="{99C798DF-3ECE-44AE-884D-B9A59ADF9C6A}" sibTransId="{85682837-46B0-4CF6-99BF-DB9AFC5BD2EC}"/>
    <dgm:cxn modelId="{D4A5B358-5494-4A8E-B751-6432571FA794}" srcId="{34B33958-7198-4037-ABDD-340392F01AC2}" destId="{F4B764E4-AF29-4D51-B580-D00EF43B4472}" srcOrd="3" destOrd="0" parTransId="{83DF4523-34FF-461C-BCDA-F4E3FF59CBC4}" sibTransId="{C63FEAAF-2F6E-4C2C-A864-9B57DE54027F}"/>
    <dgm:cxn modelId="{71ED8083-102F-4554-8DAB-C5766B941B3C}" srcId="{34B33958-7198-4037-ABDD-340392F01AC2}" destId="{59B18A54-2E16-44F5-9D8C-31EB8ABAFB4B}" srcOrd="0" destOrd="0" parTransId="{36B33AAB-8815-4303-A0E6-00FE5A201873}" sibTransId="{8CD5B843-EB72-4781-94F9-763B6618DA31}"/>
    <dgm:cxn modelId="{4F53EE9F-5DC8-4B67-8D5E-273B60BFEBDB}" type="presOf" srcId="{4347D156-A63C-4277-B352-416E031D30B4}" destId="{1DEA945A-F106-4014-A7AA-AC792D45E6F7}" srcOrd="0" destOrd="0" presId="urn:microsoft.com/office/officeart/2005/8/layout/vList2"/>
    <dgm:cxn modelId="{373E6BDE-C055-4046-BBAE-32DCF275B53F}" srcId="{34B33958-7198-4037-ABDD-340392F01AC2}" destId="{1222250E-F597-44B4-A7AC-BADC58319640}" srcOrd="2" destOrd="0" parTransId="{2430F78C-0E3D-47C0-A7AA-6543E1E51FEF}" sibTransId="{7E11118A-B75D-43E4-9B40-E7A439D9D467}"/>
    <dgm:cxn modelId="{4EA3D1D4-6C7C-4FE7-95B9-CFC7DFA47441}" type="presParOf" srcId="{13318ECD-1DEB-457B-B63E-368C47599E71}" destId="{74EC417E-EDD4-4530-A76F-31A82920DF7E}" srcOrd="0" destOrd="0" presId="urn:microsoft.com/office/officeart/2005/8/layout/vList2"/>
    <dgm:cxn modelId="{CBE5FC69-E5E7-465F-A5FD-10FA3195DD8C}" type="presParOf" srcId="{13318ECD-1DEB-457B-B63E-368C47599E71}" destId="{F6C5E042-D1DF-4214-833B-A943174EB9BC}" srcOrd="1" destOrd="0" presId="urn:microsoft.com/office/officeart/2005/8/layout/vList2"/>
    <dgm:cxn modelId="{3F7432C3-F608-4416-BA17-668C6A97EE24}" type="presParOf" srcId="{13318ECD-1DEB-457B-B63E-368C47599E71}" destId="{1DEA945A-F106-4014-A7AA-AC792D45E6F7}" srcOrd="2" destOrd="0" presId="urn:microsoft.com/office/officeart/2005/8/layout/vList2"/>
    <dgm:cxn modelId="{0100F894-4CAF-4D7A-90EB-1711E04C622B}" type="presParOf" srcId="{13318ECD-1DEB-457B-B63E-368C47599E71}" destId="{CFA92482-3895-4D39-9A70-624849335308}" srcOrd="3" destOrd="0" presId="urn:microsoft.com/office/officeart/2005/8/layout/vList2"/>
    <dgm:cxn modelId="{37AE5B79-EF93-402B-8E20-97BBDAD18639}" type="presParOf" srcId="{13318ECD-1DEB-457B-B63E-368C47599E71}" destId="{B94F71F6-7674-457B-B0F8-CF673AC40A13}" srcOrd="4" destOrd="0" presId="urn:microsoft.com/office/officeart/2005/8/layout/vList2"/>
    <dgm:cxn modelId="{BB8065FC-8950-401E-8353-6D7384E60973}" type="presParOf" srcId="{13318ECD-1DEB-457B-B63E-368C47599E71}" destId="{D62C9E23-B71B-4777-B27C-DB2255234FDF}" srcOrd="5" destOrd="0" presId="urn:microsoft.com/office/officeart/2005/8/layout/vList2"/>
    <dgm:cxn modelId="{F918D87F-8BCE-4FD3-97FA-B75733556CDD}" type="presParOf" srcId="{13318ECD-1DEB-457B-B63E-368C47599E71}" destId="{8CC7D61B-BAA5-47F5-8356-B0D2E01E2F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AE97B1-6A76-4478-9F42-A7772D94814C}"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6B861A57-77FC-48DD-A8A7-19FA00568DC7}">
      <dgm:prSet/>
      <dgm:spPr/>
      <dgm:t>
        <a:bodyPr/>
        <a:lstStyle/>
        <a:p>
          <a:r>
            <a:rPr lang="en-GB" dirty="0"/>
            <a:t>We are not looking at incidents in isolation - Is this the first incident for this resident?</a:t>
          </a:r>
          <a:endParaRPr lang="en-US" dirty="0"/>
        </a:p>
      </dgm:t>
    </dgm:pt>
    <dgm:pt modelId="{01260BF7-0DA7-41E7-95B9-A0ED5EA488AC}" type="parTrans" cxnId="{B0C2D2AF-27F8-46D9-924D-0935A7A00562}">
      <dgm:prSet/>
      <dgm:spPr/>
      <dgm:t>
        <a:bodyPr/>
        <a:lstStyle/>
        <a:p>
          <a:endParaRPr lang="en-US"/>
        </a:p>
      </dgm:t>
    </dgm:pt>
    <dgm:pt modelId="{15CB45C6-659D-4125-AF08-6D10285A40ED}" type="sibTrans" cxnId="{B0C2D2AF-27F8-46D9-924D-0935A7A00562}">
      <dgm:prSet/>
      <dgm:spPr/>
      <dgm:t>
        <a:bodyPr/>
        <a:lstStyle/>
        <a:p>
          <a:endParaRPr lang="en-US"/>
        </a:p>
      </dgm:t>
    </dgm:pt>
    <dgm:pt modelId="{84D9321C-0419-445E-8A52-178F7605368A}">
      <dgm:prSet/>
      <dgm:spPr/>
      <dgm:t>
        <a:bodyPr/>
        <a:lstStyle/>
        <a:p>
          <a:r>
            <a:rPr lang="en-GB" dirty="0"/>
            <a:t>Has the person suffered any harm?</a:t>
          </a:r>
          <a:endParaRPr lang="en-US" dirty="0"/>
        </a:p>
      </dgm:t>
    </dgm:pt>
    <dgm:pt modelId="{763F4F7B-AC13-460D-A044-0ACCDFB4B738}" type="parTrans" cxnId="{12D8FDA4-49A1-4FFD-863A-0890DDFD235C}">
      <dgm:prSet/>
      <dgm:spPr/>
      <dgm:t>
        <a:bodyPr/>
        <a:lstStyle/>
        <a:p>
          <a:endParaRPr lang="en-US"/>
        </a:p>
      </dgm:t>
    </dgm:pt>
    <dgm:pt modelId="{2A73BCDF-8A69-40B1-B264-95B8244A325F}" type="sibTrans" cxnId="{12D8FDA4-49A1-4FFD-863A-0890DDFD235C}">
      <dgm:prSet/>
      <dgm:spPr/>
      <dgm:t>
        <a:bodyPr/>
        <a:lstStyle/>
        <a:p>
          <a:endParaRPr lang="en-US"/>
        </a:p>
      </dgm:t>
    </dgm:pt>
    <dgm:pt modelId="{D5031CCA-9542-467E-A971-8A6A99B54828}">
      <dgm:prSet/>
      <dgm:spPr/>
      <dgm:t>
        <a:bodyPr/>
        <a:lstStyle/>
        <a:p>
          <a:r>
            <a:rPr lang="en-GB" dirty="0"/>
            <a:t>Is the care plan up to date and being followed – has there been any omissions of care?</a:t>
          </a:r>
          <a:endParaRPr lang="en-US" dirty="0"/>
        </a:p>
      </dgm:t>
    </dgm:pt>
    <dgm:pt modelId="{4348150F-B221-49DC-A391-DE3AA9A70706}" type="parTrans" cxnId="{56CE5056-7156-40D5-ACA1-637ED03F02FA}">
      <dgm:prSet/>
      <dgm:spPr/>
      <dgm:t>
        <a:bodyPr/>
        <a:lstStyle/>
        <a:p>
          <a:endParaRPr lang="en-US"/>
        </a:p>
      </dgm:t>
    </dgm:pt>
    <dgm:pt modelId="{002BB8FB-D655-40BA-B530-F0C98D718D87}" type="sibTrans" cxnId="{56CE5056-7156-40D5-ACA1-637ED03F02FA}">
      <dgm:prSet/>
      <dgm:spPr/>
      <dgm:t>
        <a:bodyPr/>
        <a:lstStyle/>
        <a:p>
          <a:endParaRPr lang="en-US"/>
        </a:p>
      </dgm:t>
    </dgm:pt>
    <dgm:pt modelId="{DB42B7F1-0290-4010-9482-C322E6B49AF7}">
      <dgm:prSet/>
      <dgm:spPr/>
      <dgm:t>
        <a:bodyPr/>
        <a:lstStyle/>
        <a:p>
          <a:r>
            <a:rPr lang="en-GB"/>
            <a:t>Is there a person who has caused the harm? </a:t>
          </a:r>
          <a:endParaRPr lang="en-US"/>
        </a:p>
      </dgm:t>
    </dgm:pt>
    <dgm:pt modelId="{490D536E-AAB0-459C-94D1-1821CEBD9BDB}" type="parTrans" cxnId="{DAA3EC8B-30B5-4AC6-96C8-3D21B13C2924}">
      <dgm:prSet/>
      <dgm:spPr/>
      <dgm:t>
        <a:bodyPr/>
        <a:lstStyle/>
        <a:p>
          <a:endParaRPr lang="en-US"/>
        </a:p>
      </dgm:t>
    </dgm:pt>
    <dgm:pt modelId="{C4EC3AD6-DE28-4AFC-8067-6C6E1F01F363}" type="sibTrans" cxnId="{DAA3EC8B-30B5-4AC6-96C8-3D21B13C2924}">
      <dgm:prSet/>
      <dgm:spPr/>
      <dgm:t>
        <a:bodyPr/>
        <a:lstStyle/>
        <a:p>
          <a:endParaRPr lang="en-US"/>
        </a:p>
      </dgm:t>
    </dgm:pt>
    <dgm:pt modelId="{5FE78DD6-7998-411F-B9DD-09E858F0D6FA}">
      <dgm:prSet/>
      <dgm:spPr/>
      <dgm:t>
        <a:bodyPr/>
        <a:lstStyle/>
        <a:p>
          <a:r>
            <a:rPr lang="en-GB"/>
            <a:t>What actions have been implemented to reduce risk in the future?</a:t>
          </a:r>
          <a:endParaRPr lang="en-US"/>
        </a:p>
      </dgm:t>
    </dgm:pt>
    <dgm:pt modelId="{4B2B0E82-B92B-40C8-A5F9-29AF76F2B097}" type="parTrans" cxnId="{9E212A95-7420-4103-BC93-6921CA9ECC5B}">
      <dgm:prSet/>
      <dgm:spPr/>
      <dgm:t>
        <a:bodyPr/>
        <a:lstStyle/>
        <a:p>
          <a:endParaRPr lang="en-US"/>
        </a:p>
      </dgm:t>
    </dgm:pt>
    <dgm:pt modelId="{CFCBEE69-6301-4CCB-898E-518E7E9E3BB9}" type="sibTrans" cxnId="{9E212A95-7420-4103-BC93-6921CA9ECC5B}">
      <dgm:prSet/>
      <dgm:spPr/>
      <dgm:t>
        <a:bodyPr/>
        <a:lstStyle/>
        <a:p>
          <a:endParaRPr lang="en-US"/>
        </a:p>
      </dgm:t>
    </dgm:pt>
    <dgm:pt modelId="{356F68BE-86FA-4F6A-94BE-C1BDC0DD8B93}">
      <dgm:prSet/>
      <dgm:spPr/>
      <dgm:t>
        <a:bodyPr/>
        <a:lstStyle/>
        <a:p>
          <a:r>
            <a:rPr lang="en-GB" dirty="0"/>
            <a:t>High standard of recording and documenting – are needs increasing? </a:t>
          </a:r>
          <a:r>
            <a:rPr lang="en-GB"/>
            <a:t>Good recording helps to evidence changing needs, does the person need a review of care/medication etc? </a:t>
          </a:r>
          <a:endParaRPr lang="en-US" dirty="0"/>
        </a:p>
      </dgm:t>
    </dgm:pt>
    <dgm:pt modelId="{F535945A-42B2-48F3-B264-EC1D602BC79D}" type="parTrans" cxnId="{AA7FA05A-20E0-40D5-806E-3CBF10F87254}">
      <dgm:prSet/>
      <dgm:spPr/>
      <dgm:t>
        <a:bodyPr/>
        <a:lstStyle/>
        <a:p>
          <a:endParaRPr lang="en-US"/>
        </a:p>
      </dgm:t>
    </dgm:pt>
    <dgm:pt modelId="{AC2E53D4-B002-4DB6-8570-B857181ECEF6}" type="sibTrans" cxnId="{AA7FA05A-20E0-40D5-806E-3CBF10F87254}">
      <dgm:prSet/>
      <dgm:spPr/>
      <dgm:t>
        <a:bodyPr/>
        <a:lstStyle/>
        <a:p>
          <a:endParaRPr lang="en-US"/>
        </a:p>
      </dgm:t>
    </dgm:pt>
    <dgm:pt modelId="{D7CB3F66-AE4A-4AC6-9417-87DDBD1459DE}" type="pres">
      <dgm:prSet presAssocID="{87AE97B1-6A76-4478-9F42-A7772D94814C}" presName="diagram" presStyleCnt="0">
        <dgm:presLayoutVars>
          <dgm:dir/>
          <dgm:resizeHandles val="exact"/>
        </dgm:presLayoutVars>
      </dgm:prSet>
      <dgm:spPr/>
    </dgm:pt>
    <dgm:pt modelId="{027A6829-45F9-42D7-8F86-6D7251035202}" type="pres">
      <dgm:prSet presAssocID="{6B861A57-77FC-48DD-A8A7-19FA00568DC7}" presName="node" presStyleLbl="node1" presStyleIdx="0" presStyleCnt="6">
        <dgm:presLayoutVars>
          <dgm:bulletEnabled val="1"/>
        </dgm:presLayoutVars>
      </dgm:prSet>
      <dgm:spPr/>
    </dgm:pt>
    <dgm:pt modelId="{1CF2E8D0-9B8F-4B8C-B29D-6DEF7B79E2FC}" type="pres">
      <dgm:prSet presAssocID="{15CB45C6-659D-4125-AF08-6D10285A40ED}" presName="sibTrans" presStyleCnt="0"/>
      <dgm:spPr/>
    </dgm:pt>
    <dgm:pt modelId="{5105EB56-4A8E-47EB-8F70-73C0C696A0D7}" type="pres">
      <dgm:prSet presAssocID="{84D9321C-0419-445E-8A52-178F7605368A}" presName="node" presStyleLbl="node1" presStyleIdx="1" presStyleCnt="6">
        <dgm:presLayoutVars>
          <dgm:bulletEnabled val="1"/>
        </dgm:presLayoutVars>
      </dgm:prSet>
      <dgm:spPr/>
    </dgm:pt>
    <dgm:pt modelId="{E67A4507-A152-4ABD-B1CD-EADB7A97AFAF}" type="pres">
      <dgm:prSet presAssocID="{2A73BCDF-8A69-40B1-B264-95B8244A325F}" presName="sibTrans" presStyleCnt="0"/>
      <dgm:spPr/>
    </dgm:pt>
    <dgm:pt modelId="{0820D829-3426-4ECE-972B-421E3D444C81}" type="pres">
      <dgm:prSet presAssocID="{D5031CCA-9542-467E-A971-8A6A99B54828}" presName="node" presStyleLbl="node1" presStyleIdx="2" presStyleCnt="6">
        <dgm:presLayoutVars>
          <dgm:bulletEnabled val="1"/>
        </dgm:presLayoutVars>
      </dgm:prSet>
      <dgm:spPr/>
    </dgm:pt>
    <dgm:pt modelId="{00889572-F516-4476-AF10-D101998089E7}" type="pres">
      <dgm:prSet presAssocID="{002BB8FB-D655-40BA-B530-F0C98D718D87}" presName="sibTrans" presStyleCnt="0"/>
      <dgm:spPr/>
    </dgm:pt>
    <dgm:pt modelId="{67E55ACC-788C-4FEB-9FA1-CC2738E6538A}" type="pres">
      <dgm:prSet presAssocID="{DB42B7F1-0290-4010-9482-C322E6B49AF7}" presName="node" presStyleLbl="node1" presStyleIdx="3" presStyleCnt="6">
        <dgm:presLayoutVars>
          <dgm:bulletEnabled val="1"/>
        </dgm:presLayoutVars>
      </dgm:prSet>
      <dgm:spPr/>
    </dgm:pt>
    <dgm:pt modelId="{E8ADA429-A236-4CF8-B8A1-2B1CC8565E5A}" type="pres">
      <dgm:prSet presAssocID="{C4EC3AD6-DE28-4AFC-8067-6C6E1F01F363}" presName="sibTrans" presStyleCnt="0"/>
      <dgm:spPr/>
    </dgm:pt>
    <dgm:pt modelId="{B7CA7B73-2CC5-42C0-910E-0B03A470798C}" type="pres">
      <dgm:prSet presAssocID="{5FE78DD6-7998-411F-B9DD-09E858F0D6FA}" presName="node" presStyleLbl="node1" presStyleIdx="4" presStyleCnt="6">
        <dgm:presLayoutVars>
          <dgm:bulletEnabled val="1"/>
        </dgm:presLayoutVars>
      </dgm:prSet>
      <dgm:spPr/>
    </dgm:pt>
    <dgm:pt modelId="{0DC6B48E-75CD-4BAB-A9CB-E078AC23E86B}" type="pres">
      <dgm:prSet presAssocID="{CFCBEE69-6301-4CCB-898E-518E7E9E3BB9}" presName="sibTrans" presStyleCnt="0"/>
      <dgm:spPr/>
    </dgm:pt>
    <dgm:pt modelId="{39DEF8EE-A696-42FA-97E8-CDCBB82AE3E2}" type="pres">
      <dgm:prSet presAssocID="{356F68BE-86FA-4F6A-94BE-C1BDC0DD8B93}" presName="node" presStyleLbl="node1" presStyleIdx="5" presStyleCnt="6">
        <dgm:presLayoutVars>
          <dgm:bulletEnabled val="1"/>
        </dgm:presLayoutVars>
      </dgm:prSet>
      <dgm:spPr/>
    </dgm:pt>
  </dgm:ptLst>
  <dgm:cxnLst>
    <dgm:cxn modelId="{5225E810-BB97-4FCE-B15A-221B3D6D870A}" type="presOf" srcId="{DB42B7F1-0290-4010-9482-C322E6B49AF7}" destId="{67E55ACC-788C-4FEB-9FA1-CC2738E6538A}" srcOrd="0" destOrd="0" presId="urn:microsoft.com/office/officeart/2005/8/layout/default"/>
    <dgm:cxn modelId="{9FCEC51C-FEB9-4C0A-BAB0-7795ED7650F5}" type="presOf" srcId="{D5031CCA-9542-467E-A971-8A6A99B54828}" destId="{0820D829-3426-4ECE-972B-421E3D444C81}" srcOrd="0" destOrd="0" presId="urn:microsoft.com/office/officeart/2005/8/layout/default"/>
    <dgm:cxn modelId="{74AFAA23-6BDC-4618-B098-F183D71A6B9F}" type="presOf" srcId="{6B861A57-77FC-48DD-A8A7-19FA00568DC7}" destId="{027A6829-45F9-42D7-8F86-6D7251035202}" srcOrd="0" destOrd="0" presId="urn:microsoft.com/office/officeart/2005/8/layout/default"/>
    <dgm:cxn modelId="{ECF2E361-43D8-4B9B-A941-84BF68B16823}" type="presOf" srcId="{356F68BE-86FA-4F6A-94BE-C1BDC0DD8B93}" destId="{39DEF8EE-A696-42FA-97E8-CDCBB82AE3E2}" srcOrd="0" destOrd="0" presId="urn:microsoft.com/office/officeart/2005/8/layout/default"/>
    <dgm:cxn modelId="{56CE5056-7156-40D5-ACA1-637ED03F02FA}" srcId="{87AE97B1-6A76-4478-9F42-A7772D94814C}" destId="{D5031CCA-9542-467E-A971-8A6A99B54828}" srcOrd="2" destOrd="0" parTransId="{4348150F-B221-49DC-A391-DE3AA9A70706}" sibTransId="{002BB8FB-D655-40BA-B530-F0C98D718D87}"/>
    <dgm:cxn modelId="{9D754677-949F-4657-8B30-A2A03E4F526C}" type="presOf" srcId="{5FE78DD6-7998-411F-B9DD-09E858F0D6FA}" destId="{B7CA7B73-2CC5-42C0-910E-0B03A470798C}" srcOrd="0" destOrd="0" presId="urn:microsoft.com/office/officeart/2005/8/layout/default"/>
    <dgm:cxn modelId="{AA7FA05A-20E0-40D5-806E-3CBF10F87254}" srcId="{87AE97B1-6A76-4478-9F42-A7772D94814C}" destId="{356F68BE-86FA-4F6A-94BE-C1BDC0DD8B93}" srcOrd="5" destOrd="0" parTransId="{F535945A-42B2-48F3-B264-EC1D602BC79D}" sibTransId="{AC2E53D4-B002-4DB6-8570-B857181ECEF6}"/>
    <dgm:cxn modelId="{DAA3EC8B-30B5-4AC6-96C8-3D21B13C2924}" srcId="{87AE97B1-6A76-4478-9F42-A7772D94814C}" destId="{DB42B7F1-0290-4010-9482-C322E6B49AF7}" srcOrd="3" destOrd="0" parTransId="{490D536E-AAB0-459C-94D1-1821CEBD9BDB}" sibTransId="{C4EC3AD6-DE28-4AFC-8067-6C6E1F01F363}"/>
    <dgm:cxn modelId="{9E212A95-7420-4103-BC93-6921CA9ECC5B}" srcId="{87AE97B1-6A76-4478-9F42-A7772D94814C}" destId="{5FE78DD6-7998-411F-B9DD-09E858F0D6FA}" srcOrd="4" destOrd="0" parTransId="{4B2B0E82-B92B-40C8-A5F9-29AF76F2B097}" sibTransId="{CFCBEE69-6301-4CCB-898E-518E7E9E3BB9}"/>
    <dgm:cxn modelId="{C172F89A-E04A-497D-AE39-0EE6BF7BF76D}" type="presOf" srcId="{87AE97B1-6A76-4478-9F42-A7772D94814C}" destId="{D7CB3F66-AE4A-4AC6-9417-87DDBD1459DE}" srcOrd="0" destOrd="0" presId="urn:microsoft.com/office/officeart/2005/8/layout/default"/>
    <dgm:cxn modelId="{8A949DA1-2ED2-4430-92F6-EC46BDD70906}" type="presOf" srcId="{84D9321C-0419-445E-8A52-178F7605368A}" destId="{5105EB56-4A8E-47EB-8F70-73C0C696A0D7}" srcOrd="0" destOrd="0" presId="urn:microsoft.com/office/officeart/2005/8/layout/default"/>
    <dgm:cxn modelId="{12D8FDA4-49A1-4FFD-863A-0890DDFD235C}" srcId="{87AE97B1-6A76-4478-9F42-A7772D94814C}" destId="{84D9321C-0419-445E-8A52-178F7605368A}" srcOrd="1" destOrd="0" parTransId="{763F4F7B-AC13-460D-A044-0ACCDFB4B738}" sibTransId="{2A73BCDF-8A69-40B1-B264-95B8244A325F}"/>
    <dgm:cxn modelId="{B0C2D2AF-27F8-46D9-924D-0935A7A00562}" srcId="{87AE97B1-6A76-4478-9F42-A7772D94814C}" destId="{6B861A57-77FC-48DD-A8A7-19FA00568DC7}" srcOrd="0" destOrd="0" parTransId="{01260BF7-0DA7-41E7-95B9-A0ED5EA488AC}" sibTransId="{15CB45C6-659D-4125-AF08-6D10285A40ED}"/>
    <dgm:cxn modelId="{65834657-2E6E-42DA-9C61-72E4DCCF9893}" type="presParOf" srcId="{D7CB3F66-AE4A-4AC6-9417-87DDBD1459DE}" destId="{027A6829-45F9-42D7-8F86-6D7251035202}" srcOrd="0" destOrd="0" presId="urn:microsoft.com/office/officeart/2005/8/layout/default"/>
    <dgm:cxn modelId="{61B96FA9-1C26-45BB-8B5C-72D7DEF4F434}" type="presParOf" srcId="{D7CB3F66-AE4A-4AC6-9417-87DDBD1459DE}" destId="{1CF2E8D0-9B8F-4B8C-B29D-6DEF7B79E2FC}" srcOrd="1" destOrd="0" presId="urn:microsoft.com/office/officeart/2005/8/layout/default"/>
    <dgm:cxn modelId="{AEEDAD57-0E76-41E5-942D-A6F67B028B19}" type="presParOf" srcId="{D7CB3F66-AE4A-4AC6-9417-87DDBD1459DE}" destId="{5105EB56-4A8E-47EB-8F70-73C0C696A0D7}" srcOrd="2" destOrd="0" presId="urn:microsoft.com/office/officeart/2005/8/layout/default"/>
    <dgm:cxn modelId="{318B8F48-1533-47A2-9C97-B90A4DCD70A2}" type="presParOf" srcId="{D7CB3F66-AE4A-4AC6-9417-87DDBD1459DE}" destId="{E67A4507-A152-4ABD-B1CD-EADB7A97AFAF}" srcOrd="3" destOrd="0" presId="urn:microsoft.com/office/officeart/2005/8/layout/default"/>
    <dgm:cxn modelId="{9837EEF5-8F86-48F6-BC98-D4298492EF88}" type="presParOf" srcId="{D7CB3F66-AE4A-4AC6-9417-87DDBD1459DE}" destId="{0820D829-3426-4ECE-972B-421E3D444C81}" srcOrd="4" destOrd="0" presId="urn:microsoft.com/office/officeart/2005/8/layout/default"/>
    <dgm:cxn modelId="{0D5D0C0B-4E79-4C55-A89D-26F0E23C803F}" type="presParOf" srcId="{D7CB3F66-AE4A-4AC6-9417-87DDBD1459DE}" destId="{00889572-F516-4476-AF10-D101998089E7}" srcOrd="5" destOrd="0" presId="urn:microsoft.com/office/officeart/2005/8/layout/default"/>
    <dgm:cxn modelId="{58C72B63-D8DC-47C4-804B-D61771D97336}" type="presParOf" srcId="{D7CB3F66-AE4A-4AC6-9417-87DDBD1459DE}" destId="{67E55ACC-788C-4FEB-9FA1-CC2738E6538A}" srcOrd="6" destOrd="0" presId="urn:microsoft.com/office/officeart/2005/8/layout/default"/>
    <dgm:cxn modelId="{DAAD320B-0837-4840-B658-B2C0275E71F5}" type="presParOf" srcId="{D7CB3F66-AE4A-4AC6-9417-87DDBD1459DE}" destId="{E8ADA429-A236-4CF8-B8A1-2B1CC8565E5A}" srcOrd="7" destOrd="0" presId="urn:microsoft.com/office/officeart/2005/8/layout/default"/>
    <dgm:cxn modelId="{1ACEBA7A-A4C6-45F4-BFD4-ECAEEF7CD359}" type="presParOf" srcId="{D7CB3F66-AE4A-4AC6-9417-87DDBD1459DE}" destId="{B7CA7B73-2CC5-42C0-910E-0B03A470798C}" srcOrd="8" destOrd="0" presId="urn:microsoft.com/office/officeart/2005/8/layout/default"/>
    <dgm:cxn modelId="{D2BC0550-AB05-4E67-B93F-FF2136A55F54}" type="presParOf" srcId="{D7CB3F66-AE4A-4AC6-9417-87DDBD1459DE}" destId="{0DC6B48E-75CD-4BAB-A9CB-E078AC23E86B}" srcOrd="9" destOrd="0" presId="urn:microsoft.com/office/officeart/2005/8/layout/default"/>
    <dgm:cxn modelId="{125F2111-9274-40E6-B9A7-21F40CB8A195}" type="presParOf" srcId="{D7CB3F66-AE4A-4AC6-9417-87DDBD1459DE}" destId="{39DEF8EE-A696-42FA-97E8-CDCBB82AE3E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7FACD-8B3E-4419-A11B-D8A167B5FE2B}">
      <dsp:nvSpPr>
        <dsp:cNvPr id="0" name=""/>
        <dsp:cNvSpPr/>
      </dsp:nvSpPr>
      <dsp:spPr>
        <a:xfrm>
          <a:off x="0" y="109761"/>
          <a:ext cx="10515600" cy="20155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100000"/>
            </a:lnSpc>
            <a:spcBef>
              <a:spcPct val="0"/>
            </a:spcBef>
            <a:spcAft>
              <a:spcPct val="35000"/>
            </a:spcAft>
            <a:buNone/>
          </a:pPr>
          <a:r>
            <a:rPr lang="en-GB" sz="3500" kern="1200" dirty="0">
              <a:latin typeface="Arial" panose="020B0604020202020204" pitchFamily="34" charset="0"/>
              <a:cs typeface="Arial" panose="020B0604020202020204" pitchFamily="34" charset="0"/>
            </a:rPr>
            <a:t>We are a team set up to support providers, professionals and colleagues across Lancashire.</a:t>
          </a:r>
          <a:endParaRPr lang="en-US" sz="3500" kern="1200" dirty="0">
            <a:latin typeface="Arial" panose="020B0604020202020204" pitchFamily="34" charset="0"/>
            <a:cs typeface="Arial" panose="020B0604020202020204" pitchFamily="34" charset="0"/>
          </a:endParaRPr>
        </a:p>
      </dsp:txBody>
      <dsp:txXfrm>
        <a:off x="98389" y="208150"/>
        <a:ext cx="10318822" cy="1818729"/>
      </dsp:txXfrm>
    </dsp:sp>
    <dsp:sp modelId="{A048C6D1-E393-427A-9AE9-C0D37210C0DF}">
      <dsp:nvSpPr>
        <dsp:cNvPr id="0" name=""/>
        <dsp:cNvSpPr/>
      </dsp:nvSpPr>
      <dsp:spPr>
        <a:xfrm>
          <a:off x="0" y="2226069"/>
          <a:ext cx="10515600" cy="20155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100000"/>
            </a:lnSpc>
            <a:spcBef>
              <a:spcPct val="0"/>
            </a:spcBef>
            <a:spcAft>
              <a:spcPct val="35000"/>
            </a:spcAft>
            <a:buNone/>
          </a:pPr>
          <a:r>
            <a:rPr lang="en-GB" sz="3500" kern="1200" dirty="0">
              <a:latin typeface="Arial" panose="020B0604020202020204" pitchFamily="34" charset="0"/>
              <a:cs typeface="Arial" panose="020B0604020202020204" pitchFamily="34" charset="0"/>
            </a:rPr>
            <a:t>Our role is to raise awareness of the LSAB guidance that needs to be followed and considered when reporting safeguarding concerns.</a:t>
          </a:r>
          <a:endParaRPr lang="en-US" sz="3500" kern="1200" dirty="0">
            <a:latin typeface="Arial" panose="020B0604020202020204" pitchFamily="34" charset="0"/>
            <a:cs typeface="Arial" panose="020B0604020202020204" pitchFamily="34" charset="0"/>
          </a:endParaRPr>
        </a:p>
      </dsp:txBody>
      <dsp:txXfrm>
        <a:off x="98389" y="2324458"/>
        <a:ext cx="10318822" cy="1818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D7A7E-E1B9-4600-8D08-92C59F5F2874}">
      <dsp:nvSpPr>
        <dsp:cNvPr id="0" name=""/>
        <dsp:cNvSpPr/>
      </dsp:nvSpPr>
      <dsp:spPr>
        <a:xfrm>
          <a:off x="0" y="-117030"/>
          <a:ext cx="9889709" cy="16222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Definition of Safeguarding as written in the Care Act 2014:</a:t>
          </a:r>
          <a:endParaRPr lang="en-US" sz="2400" kern="1200" dirty="0">
            <a:latin typeface="Arial" panose="020B0604020202020204" pitchFamily="34" charset="0"/>
            <a:cs typeface="Arial" panose="020B0604020202020204" pitchFamily="34" charset="0"/>
          </a:endParaRPr>
        </a:p>
      </dsp:txBody>
      <dsp:txXfrm>
        <a:off x="47513" y="-69517"/>
        <a:ext cx="8327392" cy="1527203"/>
      </dsp:txXfrm>
    </dsp:sp>
    <dsp:sp modelId="{FD2DFB35-663B-4B7E-81CE-7DF95ABBD5DB}">
      <dsp:nvSpPr>
        <dsp:cNvPr id="0" name=""/>
        <dsp:cNvSpPr/>
      </dsp:nvSpPr>
      <dsp:spPr>
        <a:xfrm>
          <a:off x="804283" y="1650477"/>
          <a:ext cx="9889709" cy="13790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“Adult safeguarding” is working with adults with care and support needs to keep them safe from abuse or neglect. It is an important part of what many public services do, and a key responsibility of local authorities.</a:t>
          </a:r>
          <a:endParaRPr lang="en-US" sz="2400" kern="1200" dirty="0">
            <a:latin typeface="Arial" panose="020B0604020202020204" pitchFamily="34" charset="0"/>
            <a:cs typeface="Arial" panose="020B0604020202020204" pitchFamily="34" charset="0"/>
          </a:endParaRPr>
        </a:p>
      </dsp:txBody>
      <dsp:txXfrm>
        <a:off x="844674" y="1690868"/>
        <a:ext cx="8001725" cy="1298269"/>
      </dsp:txXfrm>
    </dsp:sp>
    <dsp:sp modelId="{5C0CD95F-28F9-411B-9BA5-6B82A4C51717}">
      <dsp:nvSpPr>
        <dsp:cNvPr id="0" name=""/>
        <dsp:cNvSpPr/>
      </dsp:nvSpPr>
      <dsp:spPr>
        <a:xfrm>
          <a:off x="1745242" y="3188223"/>
          <a:ext cx="9889709" cy="17215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Safeguarding is aimed at people with care and support needs who may be in vulnerable circumstances and at risk of abuse or neglect. In these cases, local services must work together to spot those at risk and take steps to protect them.</a:t>
          </a:r>
          <a:endParaRPr lang="en-US" sz="2400" kern="1200" dirty="0">
            <a:latin typeface="Arial" panose="020B0604020202020204" pitchFamily="34" charset="0"/>
            <a:cs typeface="Arial" panose="020B0604020202020204" pitchFamily="34" charset="0"/>
          </a:endParaRPr>
        </a:p>
      </dsp:txBody>
      <dsp:txXfrm>
        <a:off x="1795664" y="3238645"/>
        <a:ext cx="7981663" cy="1620680"/>
      </dsp:txXfrm>
    </dsp:sp>
    <dsp:sp modelId="{4ACE2A41-00A6-4612-8B3D-BB46498B5E9C}">
      <dsp:nvSpPr>
        <dsp:cNvPr id="0" name=""/>
        <dsp:cNvSpPr/>
      </dsp:nvSpPr>
      <dsp:spPr>
        <a:xfrm>
          <a:off x="8955129" y="1065519"/>
          <a:ext cx="934579" cy="934579"/>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65409" y="1065519"/>
        <a:ext cx="514019" cy="703271"/>
      </dsp:txXfrm>
    </dsp:sp>
    <dsp:sp modelId="{DC252373-BE72-4A41-B8AF-36DF1BA0846A}">
      <dsp:nvSpPr>
        <dsp:cNvPr id="0" name=""/>
        <dsp:cNvSpPr/>
      </dsp:nvSpPr>
      <dsp:spPr>
        <a:xfrm>
          <a:off x="9827750" y="2733384"/>
          <a:ext cx="934579" cy="934579"/>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038030" y="2733384"/>
        <a:ext cx="514019" cy="703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21D2C-F224-4905-8224-7FB5A3672BF5}">
      <dsp:nvSpPr>
        <dsp:cNvPr id="0" name=""/>
        <dsp:cNvSpPr/>
      </dsp:nvSpPr>
      <dsp:spPr>
        <a:xfrm>
          <a:off x="0" y="675"/>
          <a:ext cx="795713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5B918-8D27-4035-AD39-9521D53DF95C}">
      <dsp:nvSpPr>
        <dsp:cNvPr id="0" name=""/>
        <dsp:cNvSpPr/>
      </dsp:nvSpPr>
      <dsp:spPr>
        <a:xfrm>
          <a:off x="0" y="675"/>
          <a:ext cx="7957136"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This is set out in Section 42, Care Act (2014)</a:t>
          </a:r>
          <a:endParaRPr lang="en-US" sz="2200" kern="1200" dirty="0">
            <a:latin typeface="Arial" panose="020B0604020202020204" pitchFamily="34" charset="0"/>
            <a:cs typeface="Arial" panose="020B0604020202020204" pitchFamily="34" charset="0"/>
          </a:endParaRPr>
        </a:p>
      </dsp:txBody>
      <dsp:txXfrm>
        <a:off x="0" y="675"/>
        <a:ext cx="7957136" cy="790684"/>
      </dsp:txXfrm>
    </dsp:sp>
    <dsp:sp modelId="{C52496F0-7F1B-4ACA-99A1-0D526D189BBC}">
      <dsp:nvSpPr>
        <dsp:cNvPr id="0" name=""/>
        <dsp:cNvSpPr/>
      </dsp:nvSpPr>
      <dsp:spPr>
        <a:xfrm>
          <a:off x="0" y="791359"/>
          <a:ext cx="7957136"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0855C-4820-4687-A75A-D131DB204E5E}">
      <dsp:nvSpPr>
        <dsp:cNvPr id="0" name=""/>
        <dsp:cNvSpPr/>
      </dsp:nvSpPr>
      <dsp:spPr>
        <a:xfrm>
          <a:off x="0" y="791359"/>
          <a:ext cx="7957136"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The Section 42 duty requires consideration of the following criteria under Section 42 (1) and (2) of the Care Act (2014):</a:t>
          </a:r>
          <a:endParaRPr lang="en-US" sz="2200" kern="1200" dirty="0">
            <a:latin typeface="Arial" panose="020B0604020202020204" pitchFamily="34" charset="0"/>
            <a:cs typeface="Arial" panose="020B0604020202020204" pitchFamily="34" charset="0"/>
          </a:endParaRPr>
        </a:p>
      </dsp:txBody>
      <dsp:txXfrm>
        <a:off x="0" y="791359"/>
        <a:ext cx="7957136" cy="790684"/>
      </dsp:txXfrm>
    </dsp:sp>
    <dsp:sp modelId="{E4C45285-E066-4E18-A4E4-0C44B3EF7CF7}">
      <dsp:nvSpPr>
        <dsp:cNvPr id="0" name=""/>
        <dsp:cNvSpPr/>
      </dsp:nvSpPr>
      <dsp:spPr>
        <a:xfrm>
          <a:off x="0" y="1582044"/>
          <a:ext cx="7957136"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69496-2705-498B-9B73-28BA3D0E5634}">
      <dsp:nvSpPr>
        <dsp:cNvPr id="0" name=""/>
        <dsp:cNvSpPr/>
      </dsp:nvSpPr>
      <dsp:spPr>
        <a:xfrm>
          <a:off x="0" y="1582044"/>
          <a:ext cx="7957136"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S42 (1) Whether there is “reasonable cause to suspect that an adult</a:t>
          </a:r>
          <a:endParaRPr lang="en-US" sz="2200" kern="1200" dirty="0">
            <a:latin typeface="Arial" panose="020B0604020202020204" pitchFamily="34" charset="0"/>
            <a:cs typeface="Arial" panose="020B0604020202020204" pitchFamily="34" charset="0"/>
          </a:endParaRPr>
        </a:p>
      </dsp:txBody>
      <dsp:txXfrm>
        <a:off x="0" y="1582044"/>
        <a:ext cx="7957136" cy="790684"/>
      </dsp:txXfrm>
    </dsp:sp>
    <dsp:sp modelId="{55E62DCC-5EB6-46D0-B2C3-AEA2E15E0C90}">
      <dsp:nvSpPr>
        <dsp:cNvPr id="0" name=""/>
        <dsp:cNvSpPr/>
      </dsp:nvSpPr>
      <dsp:spPr>
        <a:xfrm>
          <a:off x="0" y="2372728"/>
          <a:ext cx="7957136"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12C85-BEB1-4811-A0E3-2B2ED1A77408}">
      <dsp:nvSpPr>
        <dsp:cNvPr id="0" name=""/>
        <dsp:cNvSpPr/>
      </dsp:nvSpPr>
      <dsp:spPr>
        <a:xfrm>
          <a:off x="0" y="2372728"/>
          <a:ext cx="7957136"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err="1">
              <a:latin typeface="Arial" panose="020B0604020202020204" pitchFamily="34" charset="0"/>
              <a:cs typeface="Arial" panose="020B0604020202020204" pitchFamily="34" charset="0"/>
            </a:rPr>
            <a:t>i</a:t>
          </a:r>
          <a:r>
            <a:rPr lang="en-GB" sz="2200" b="1" kern="1200" dirty="0">
              <a:latin typeface="Arial" panose="020B0604020202020204" pitchFamily="34" charset="0"/>
              <a:cs typeface="Arial" panose="020B0604020202020204" pitchFamily="34" charset="0"/>
            </a:rPr>
            <a:t>. has needs for care and support (whether or not the authority is meeting any of those needs)</a:t>
          </a:r>
          <a:endParaRPr lang="en-US" sz="2200" kern="1200" dirty="0">
            <a:latin typeface="Arial" panose="020B0604020202020204" pitchFamily="34" charset="0"/>
            <a:cs typeface="Arial" panose="020B0604020202020204" pitchFamily="34" charset="0"/>
          </a:endParaRPr>
        </a:p>
      </dsp:txBody>
      <dsp:txXfrm>
        <a:off x="0" y="2372728"/>
        <a:ext cx="7957136" cy="790684"/>
      </dsp:txXfrm>
    </dsp:sp>
    <dsp:sp modelId="{EA78C821-65D5-427D-B15C-FA0D853E42B3}">
      <dsp:nvSpPr>
        <dsp:cNvPr id="0" name=""/>
        <dsp:cNvSpPr/>
      </dsp:nvSpPr>
      <dsp:spPr>
        <a:xfrm>
          <a:off x="0" y="3163412"/>
          <a:ext cx="7957136"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DEEC6-D67D-4D23-9301-48C5CFB33229}">
      <dsp:nvSpPr>
        <dsp:cNvPr id="0" name=""/>
        <dsp:cNvSpPr/>
      </dsp:nvSpPr>
      <dsp:spPr>
        <a:xfrm>
          <a:off x="0" y="3163412"/>
          <a:ext cx="7957136"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latin typeface="Arial" panose="020B0604020202020204" pitchFamily="34" charset="0"/>
              <a:cs typeface="Arial" panose="020B0604020202020204" pitchFamily="34" charset="0"/>
            </a:rPr>
            <a:t>ii. is experiencing, or is at risk of abuse or neglect, and</a:t>
          </a:r>
          <a:endParaRPr lang="en-US" sz="2200" kern="1200" dirty="0">
            <a:latin typeface="Arial" panose="020B0604020202020204" pitchFamily="34" charset="0"/>
            <a:cs typeface="Arial" panose="020B0604020202020204" pitchFamily="34" charset="0"/>
          </a:endParaRPr>
        </a:p>
      </dsp:txBody>
      <dsp:txXfrm>
        <a:off x="0" y="3163412"/>
        <a:ext cx="7957136" cy="790684"/>
      </dsp:txXfrm>
    </dsp:sp>
    <dsp:sp modelId="{73230DF9-9375-4660-BFB4-E195A9A97106}">
      <dsp:nvSpPr>
        <dsp:cNvPr id="0" name=""/>
        <dsp:cNvSpPr/>
      </dsp:nvSpPr>
      <dsp:spPr>
        <a:xfrm>
          <a:off x="0" y="3954096"/>
          <a:ext cx="7957136"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10A7D-225B-4547-99CD-C12DA5F23EA4}">
      <dsp:nvSpPr>
        <dsp:cNvPr id="0" name=""/>
        <dsp:cNvSpPr/>
      </dsp:nvSpPr>
      <dsp:spPr>
        <a:xfrm>
          <a:off x="0" y="3954096"/>
          <a:ext cx="7957136"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latin typeface="Arial" panose="020B0604020202020204" pitchFamily="34" charset="0"/>
              <a:cs typeface="Arial" panose="020B0604020202020204" pitchFamily="34" charset="0"/>
            </a:rPr>
            <a:t>iii. as a result of their needs is unable to protect themselves.</a:t>
          </a:r>
          <a:endParaRPr lang="en-US" sz="2200" kern="1200" dirty="0">
            <a:latin typeface="Arial" panose="020B0604020202020204" pitchFamily="34" charset="0"/>
            <a:cs typeface="Arial" panose="020B0604020202020204" pitchFamily="34" charset="0"/>
          </a:endParaRPr>
        </a:p>
      </dsp:txBody>
      <dsp:txXfrm>
        <a:off x="0" y="3954096"/>
        <a:ext cx="7957136" cy="790684"/>
      </dsp:txXfrm>
    </dsp:sp>
    <dsp:sp modelId="{82AC74EB-DD30-4CFA-9E56-9564C0D794C4}">
      <dsp:nvSpPr>
        <dsp:cNvPr id="0" name=""/>
        <dsp:cNvSpPr/>
      </dsp:nvSpPr>
      <dsp:spPr>
        <a:xfrm>
          <a:off x="0" y="4744781"/>
          <a:ext cx="7957136"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AF603-7F23-4D00-8EE9-F0A9B619C60B}">
      <dsp:nvSpPr>
        <dsp:cNvPr id="0" name=""/>
        <dsp:cNvSpPr/>
      </dsp:nvSpPr>
      <dsp:spPr>
        <a:xfrm>
          <a:off x="0" y="4744781"/>
          <a:ext cx="7957136"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i="1" kern="1200" dirty="0">
              <a:latin typeface="Arial" panose="020B0604020202020204" pitchFamily="34" charset="0"/>
              <a:cs typeface="Arial" panose="020B0604020202020204" pitchFamily="34" charset="0"/>
            </a:rPr>
            <a:t>S42 (2)  Making whatever enquiries are necessary v. Deciding whether action is necessary and if so what and by whom.</a:t>
          </a:r>
          <a:endParaRPr lang="en-US" sz="2200" kern="1200" dirty="0">
            <a:latin typeface="Arial" panose="020B0604020202020204" pitchFamily="34" charset="0"/>
            <a:cs typeface="Arial" panose="020B0604020202020204" pitchFamily="34" charset="0"/>
          </a:endParaRPr>
        </a:p>
      </dsp:txBody>
      <dsp:txXfrm>
        <a:off x="0" y="4744781"/>
        <a:ext cx="7957136" cy="790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C3ABF-80E9-4F3D-A8CE-36A59B92DF0B}">
      <dsp:nvSpPr>
        <dsp:cNvPr id="0" name=""/>
        <dsp:cNvSpPr/>
      </dsp:nvSpPr>
      <dsp:spPr>
        <a:xfrm>
          <a:off x="0" y="99804"/>
          <a:ext cx="10515600" cy="7842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Whether the person has eligible care and support needs.</a:t>
          </a:r>
          <a:endParaRPr lang="en-US" sz="2000" kern="1200" dirty="0">
            <a:latin typeface="Arial" panose="020B0604020202020204" pitchFamily="34" charset="0"/>
            <a:cs typeface="Arial" panose="020B0604020202020204" pitchFamily="34" charset="0"/>
          </a:endParaRPr>
        </a:p>
      </dsp:txBody>
      <dsp:txXfrm>
        <a:off x="38285" y="138089"/>
        <a:ext cx="10439030" cy="707695"/>
      </dsp:txXfrm>
    </dsp:sp>
    <dsp:sp modelId="{299FAADD-E417-4BEF-BC05-8B31A466440E}">
      <dsp:nvSpPr>
        <dsp:cNvPr id="0" name=""/>
        <dsp:cNvSpPr/>
      </dsp:nvSpPr>
      <dsp:spPr>
        <a:xfrm>
          <a:off x="0" y="941670"/>
          <a:ext cx="10515600" cy="7842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Whether the person is experiencing or is at risk of abuse or neglect.</a:t>
          </a:r>
          <a:endParaRPr lang="en-US" sz="2000" kern="1200" dirty="0">
            <a:latin typeface="Arial" panose="020B0604020202020204" pitchFamily="34" charset="0"/>
            <a:cs typeface="Arial" panose="020B0604020202020204" pitchFamily="34" charset="0"/>
          </a:endParaRPr>
        </a:p>
      </dsp:txBody>
      <dsp:txXfrm>
        <a:off x="38285" y="979955"/>
        <a:ext cx="10439030" cy="707695"/>
      </dsp:txXfrm>
    </dsp:sp>
    <dsp:sp modelId="{D5345251-C845-4B65-89AC-E302B6FC3039}">
      <dsp:nvSpPr>
        <dsp:cNvPr id="0" name=""/>
        <dsp:cNvSpPr/>
      </dsp:nvSpPr>
      <dsp:spPr>
        <a:xfrm>
          <a:off x="0" y="1783536"/>
          <a:ext cx="10515600" cy="7842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Whether as a result of their needs they are unable to protect themselves (i.e. if someone has dementia/LD/Autism).</a:t>
          </a:r>
          <a:endParaRPr lang="en-US" sz="2000" kern="1200" dirty="0">
            <a:latin typeface="Arial" panose="020B0604020202020204" pitchFamily="34" charset="0"/>
            <a:cs typeface="Arial" panose="020B0604020202020204" pitchFamily="34" charset="0"/>
          </a:endParaRPr>
        </a:p>
      </dsp:txBody>
      <dsp:txXfrm>
        <a:off x="38285" y="1821821"/>
        <a:ext cx="10439030" cy="707695"/>
      </dsp:txXfrm>
    </dsp:sp>
    <dsp:sp modelId="{ADE10AE8-8129-4DF5-8B6E-C2134B6BF575}">
      <dsp:nvSpPr>
        <dsp:cNvPr id="0" name=""/>
        <dsp:cNvSpPr/>
      </dsp:nvSpPr>
      <dsp:spPr>
        <a:xfrm>
          <a:off x="0" y="2625401"/>
          <a:ext cx="10515600" cy="7842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Need to consider Mental Capacity Act (unwise decision).</a:t>
          </a:r>
          <a:endParaRPr lang="en-US" sz="2000" kern="1200" dirty="0">
            <a:latin typeface="Arial" panose="020B0604020202020204" pitchFamily="34" charset="0"/>
            <a:cs typeface="Arial" panose="020B0604020202020204" pitchFamily="34" charset="0"/>
          </a:endParaRPr>
        </a:p>
      </dsp:txBody>
      <dsp:txXfrm>
        <a:off x="38285" y="2663686"/>
        <a:ext cx="10439030" cy="707695"/>
      </dsp:txXfrm>
    </dsp:sp>
    <dsp:sp modelId="{20874C25-11A7-4D32-9805-335FD4D05AE3}">
      <dsp:nvSpPr>
        <dsp:cNvPr id="0" name=""/>
        <dsp:cNvSpPr/>
      </dsp:nvSpPr>
      <dsp:spPr>
        <a:xfrm>
          <a:off x="0" y="3467267"/>
          <a:ext cx="10515600" cy="7842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Need to consider consent for referral – this can be overridden if others are at risk, or the person does not have capacity around the concerns. </a:t>
          </a:r>
          <a:endParaRPr lang="en-US" sz="2000" kern="1200" dirty="0"/>
        </a:p>
      </dsp:txBody>
      <dsp:txXfrm>
        <a:off x="38285" y="3505552"/>
        <a:ext cx="10439030" cy="707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C417E-EDD4-4530-A76F-31A82920DF7E}">
      <dsp:nvSpPr>
        <dsp:cNvPr id="0" name=""/>
        <dsp:cNvSpPr/>
      </dsp:nvSpPr>
      <dsp:spPr>
        <a:xfrm>
          <a:off x="0" y="7008"/>
          <a:ext cx="10515600" cy="10979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dirty="0">
              <a:latin typeface="Arial" panose="020B0604020202020204" pitchFamily="34" charset="0"/>
              <a:cs typeface="Arial" panose="020B0604020202020204" pitchFamily="34" charset="0"/>
            </a:rPr>
            <a:t>What happens next – what outcomes have been taken to mitigate risk for the future?</a:t>
          </a:r>
          <a:endParaRPr lang="en-US" sz="2100" kern="1200" dirty="0">
            <a:latin typeface="Arial" panose="020B0604020202020204" pitchFamily="34" charset="0"/>
            <a:cs typeface="Arial" panose="020B0604020202020204" pitchFamily="34" charset="0"/>
          </a:endParaRPr>
        </a:p>
      </dsp:txBody>
      <dsp:txXfrm>
        <a:off x="53599" y="60607"/>
        <a:ext cx="10408402" cy="990773"/>
      </dsp:txXfrm>
    </dsp:sp>
    <dsp:sp modelId="{1DEA945A-F106-4014-A7AA-AC792D45E6F7}">
      <dsp:nvSpPr>
        <dsp:cNvPr id="0" name=""/>
        <dsp:cNvSpPr/>
      </dsp:nvSpPr>
      <dsp:spPr>
        <a:xfrm>
          <a:off x="0" y="1165460"/>
          <a:ext cx="10515600" cy="10979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dirty="0">
              <a:latin typeface="Arial" panose="020B0604020202020204" pitchFamily="34" charset="0"/>
              <a:cs typeface="Arial" panose="020B0604020202020204" pitchFamily="34" charset="0"/>
            </a:rPr>
            <a:t>Doesn’t meet guidance for reporting to safeguarding, but actions still need to be taken – e.g. reporting to CQC may be required and/or </a:t>
          </a:r>
          <a:r>
            <a:rPr lang="en-GB" sz="2100" b="0" i="0" kern="1200">
              <a:latin typeface="Arial" panose="020B0604020202020204" pitchFamily="34" charset="0"/>
              <a:cs typeface="Arial" panose="020B0604020202020204" pitchFamily="34" charset="0"/>
            </a:rPr>
            <a:t>other referrals.</a:t>
          </a:r>
          <a:endParaRPr lang="en-US" sz="2100" kern="1200" dirty="0">
            <a:latin typeface="Arial" panose="020B0604020202020204" pitchFamily="34" charset="0"/>
            <a:cs typeface="Arial" panose="020B0604020202020204" pitchFamily="34" charset="0"/>
          </a:endParaRPr>
        </a:p>
      </dsp:txBody>
      <dsp:txXfrm>
        <a:off x="53599" y="1219059"/>
        <a:ext cx="10408402" cy="990773"/>
      </dsp:txXfrm>
    </dsp:sp>
    <dsp:sp modelId="{B94F71F6-7674-457B-B0F8-CF673AC40A13}">
      <dsp:nvSpPr>
        <dsp:cNvPr id="0" name=""/>
        <dsp:cNvSpPr/>
      </dsp:nvSpPr>
      <dsp:spPr>
        <a:xfrm>
          <a:off x="0" y="2323912"/>
          <a:ext cx="10515600" cy="10979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Providers should record and demonstrate that guidance for reporting a s</a:t>
          </a:r>
          <a:r>
            <a:rPr lang="en-US" sz="2100" b="0" i="0" kern="1200" dirty="0">
              <a:latin typeface="Arial" panose="020B0604020202020204" pitchFamily="34" charset="0"/>
              <a:cs typeface="Arial" panose="020B0604020202020204" pitchFamily="34" charset="0"/>
            </a:rPr>
            <a:t>afeguarding concern has been considered – there is a LSAB Safeguarding Concerns Checklist that you may find useful to complete during your information gathering.  </a:t>
          </a:r>
          <a:endParaRPr lang="en-US" sz="2100" kern="1200" dirty="0">
            <a:latin typeface="Arial" panose="020B0604020202020204" pitchFamily="34" charset="0"/>
            <a:cs typeface="Arial" panose="020B0604020202020204" pitchFamily="34" charset="0"/>
          </a:endParaRPr>
        </a:p>
      </dsp:txBody>
      <dsp:txXfrm>
        <a:off x="53599" y="2377511"/>
        <a:ext cx="10408402" cy="990773"/>
      </dsp:txXfrm>
    </dsp:sp>
    <dsp:sp modelId="{8CC7D61B-BAA5-47F5-8356-B0D2E01E2F06}">
      <dsp:nvSpPr>
        <dsp:cNvPr id="0" name=""/>
        <dsp:cNvSpPr/>
      </dsp:nvSpPr>
      <dsp:spPr>
        <a:xfrm>
          <a:off x="0" y="3482364"/>
          <a:ext cx="10515600" cy="10979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D</a:t>
          </a:r>
          <a:r>
            <a:rPr lang="en-US" sz="2100" b="0" i="0" kern="1200" dirty="0">
              <a:latin typeface="Arial" panose="020B0604020202020204" pitchFamily="34" charset="0"/>
              <a:cs typeface="Arial" panose="020B0604020202020204" pitchFamily="34" charset="0"/>
            </a:rPr>
            <a:t>ocument your decision making and rationale for not reporting to LCC Safeguarding – the completed checklist can be used as part of this </a:t>
          </a:r>
          <a:r>
            <a:rPr lang="en-US" sz="2100" b="0" i="0" kern="1200">
              <a:latin typeface="Arial" panose="020B0604020202020204" pitchFamily="34" charset="0"/>
              <a:cs typeface="Arial" panose="020B0604020202020204" pitchFamily="34" charset="0"/>
            </a:rPr>
            <a:t>decision making.  </a:t>
          </a:r>
          <a:endParaRPr lang="en-US" sz="2100" kern="1200" dirty="0">
            <a:latin typeface="Arial" panose="020B0604020202020204" pitchFamily="34" charset="0"/>
            <a:cs typeface="Arial" panose="020B0604020202020204" pitchFamily="34" charset="0"/>
          </a:endParaRPr>
        </a:p>
      </dsp:txBody>
      <dsp:txXfrm>
        <a:off x="53599" y="3535963"/>
        <a:ext cx="10408402" cy="9907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A6829-45F9-42D7-8F86-6D7251035202}">
      <dsp:nvSpPr>
        <dsp:cNvPr id="0" name=""/>
        <dsp:cNvSpPr/>
      </dsp:nvSpPr>
      <dsp:spPr>
        <a:xfrm>
          <a:off x="0" y="147828"/>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are not looking at incidents in isolation - Is this the first incident for this resident?</a:t>
          </a:r>
          <a:endParaRPr lang="en-US" sz="1800" kern="1200" dirty="0"/>
        </a:p>
      </dsp:txBody>
      <dsp:txXfrm>
        <a:off x="0" y="147828"/>
        <a:ext cx="3286125" cy="1971675"/>
      </dsp:txXfrm>
    </dsp:sp>
    <dsp:sp modelId="{5105EB56-4A8E-47EB-8F70-73C0C696A0D7}">
      <dsp:nvSpPr>
        <dsp:cNvPr id="0" name=""/>
        <dsp:cNvSpPr/>
      </dsp:nvSpPr>
      <dsp:spPr>
        <a:xfrm>
          <a:off x="3614737" y="147828"/>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Has the person suffered any harm?</a:t>
          </a:r>
          <a:endParaRPr lang="en-US" sz="1800" kern="1200" dirty="0"/>
        </a:p>
      </dsp:txBody>
      <dsp:txXfrm>
        <a:off x="3614737" y="147828"/>
        <a:ext cx="3286125" cy="1971675"/>
      </dsp:txXfrm>
    </dsp:sp>
    <dsp:sp modelId="{0820D829-3426-4ECE-972B-421E3D444C81}">
      <dsp:nvSpPr>
        <dsp:cNvPr id="0" name=""/>
        <dsp:cNvSpPr/>
      </dsp:nvSpPr>
      <dsp:spPr>
        <a:xfrm>
          <a:off x="7229475" y="147828"/>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 the care plan up to date and being followed – has there been any omissions of care?</a:t>
          </a:r>
          <a:endParaRPr lang="en-US" sz="1800" kern="1200" dirty="0"/>
        </a:p>
      </dsp:txBody>
      <dsp:txXfrm>
        <a:off x="7229475" y="147828"/>
        <a:ext cx="3286125" cy="1971675"/>
      </dsp:txXfrm>
    </dsp:sp>
    <dsp:sp modelId="{67E55ACC-788C-4FEB-9FA1-CC2738E6538A}">
      <dsp:nvSpPr>
        <dsp:cNvPr id="0" name=""/>
        <dsp:cNvSpPr/>
      </dsp:nvSpPr>
      <dsp:spPr>
        <a:xfrm>
          <a:off x="0" y="244811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Is there a person who has caused the harm? </a:t>
          </a:r>
          <a:endParaRPr lang="en-US" sz="1800" kern="1200"/>
        </a:p>
      </dsp:txBody>
      <dsp:txXfrm>
        <a:off x="0" y="2448115"/>
        <a:ext cx="3286125" cy="1971675"/>
      </dsp:txXfrm>
    </dsp:sp>
    <dsp:sp modelId="{B7CA7B73-2CC5-42C0-910E-0B03A470798C}">
      <dsp:nvSpPr>
        <dsp:cNvPr id="0" name=""/>
        <dsp:cNvSpPr/>
      </dsp:nvSpPr>
      <dsp:spPr>
        <a:xfrm>
          <a:off x="3614737" y="244811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What actions have been implemented to reduce risk in the future?</a:t>
          </a:r>
          <a:endParaRPr lang="en-US" sz="1800" kern="1200"/>
        </a:p>
      </dsp:txBody>
      <dsp:txXfrm>
        <a:off x="3614737" y="2448115"/>
        <a:ext cx="3286125" cy="1971675"/>
      </dsp:txXfrm>
    </dsp:sp>
    <dsp:sp modelId="{39DEF8EE-A696-42FA-97E8-CDCBB82AE3E2}">
      <dsp:nvSpPr>
        <dsp:cNvPr id="0" name=""/>
        <dsp:cNvSpPr/>
      </dsp:nvSpPr>
      <dsp:spPr>
        <a:xfrm>
          <a:off x="7229475" y="244811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High standard of recording and documenting – are needs increasing? </a:t>
          </a:r>
          <a:r>
            <a:rPr lang="en-GB" sz="1800" kern="1200"/>
            <a:t>Good recording helps to evidence changing needs, does the person need a review of care/medication etc? </a:t>
          </a:r>
          <a:endParaRPr lang="en-US" sz="1800" kern="1200" dirty="0"/>
        </a:p>
      </dsp:txBody>
      <dsp:txXfrm>
        <a:off x="7229475" y="244811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2D100-7E9B-4530-93F0-9BDBF2E1E3E8}" type="datetimeFigureOut">
              <a:rPr lang="en-GB" smtClean="0"/>
              <a:t>03/04/2025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9CFD7-EE0C-466B-B597-6212B5393CE2}" type="slidenum">
              <a:rPr lang="en-GB" smtClean="0"/>
              <a:t>‹#›</a:t>
            </a:fld>
            <a:endParaRPr lang="en-GB"/>
          </a:p>
        </p:txBody>
      </p:sp>
    </p:spTree>
    <p:extLst>
      <p:ext uri="{BB962C8B-B14F-4D97-AF65-F5344CB8AC3E}">
        <p14:creationId xmlns:p14="http://schemas.microsoft.com/office/powerpoint/2010/main" val="268559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E9CFD7-EE0C-466B-B597-6212B5393CE2}" type="slidenum">
              <a:rPr lang="en-GB" smtClean="0"/>
              <a:t>6</a:t>
            </a:fld>
            <a:endParaRPr lang="en-GB"/>
          </a:p>
        </p:txBody>
      </p:sp>
    </p:spTree>
    <p:extLst>
      <p:ext uri="{BB962C8B-B14F-4D97-AF65-F5344CB8AC3E}">
        <p14:creationId xmlns:p14="http://schemas.microsoft.com/office/powerpoint/2010/main" val="2172761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44FF-E86F-0689-6640-FCFBA0238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8F35B0-3394-E5D0-5F33-DE2649C53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A276EA-4C51-43A2-E1FE-C5F64B24AB63}"/>
              </a:ext>
            </a:extLst>
          </p:cNvPr>
          <p:cNvSpPr>
            <a:spLocks noGrp="1"/>
          </p:cNvSpPr>
          <p:nvPr>
            <p:ph type="dt" sz="half" idx="10"/>
          </p:nvPr>
        </p:nvSpPr>
        <p:spPr/>
        <p:txBody>
          <a:bodyPr/>
          <a:lstStyle/>
          <a:p>
            <a:fld id="{C764DE79-268F-4C1A-8933-263129D2AF90}" type="datetimeFigureOut">
              <a:rPr lang="en-US" smtClean="0"/>
              <a:t>4/3/2025</a:t>
            </a:fld>
            <a:endParaRPr lang="en-US" dirty="0"/>
          </a:p>
        </p:txBody>
      </p:sp>
      <p:sp>
        <p:nvSpPr>
          <p:cNvPr id="5" name="Footer Placeholder 4">
            <a:extLst>
              <a:ext uri="{FF2B5EF4-FFF2-40B4-BE49-F238E27FC236}">
                <a16:creationId xmlns:a16="http://schemas.microsoft.com/office/drawing/2014/main" id="{F9844ACB-DD24-916E-39F1-60C5DDEC9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EB2B15-07BB-13F4-637C-0CCCE7E44AD9}"/>
              </a:ext>
            </a:extLst>
          </p:cNvPr>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CD68289C-B9F4-4566-47B2-132778B4B24D}"/>
              </a:ext>
            </a:extLst>
          </p:cNvPr>
          <p:cNvPicPr>
            <a:picLocks noChangeAspect="1"/>
          </p:cNvPicPr>
          <p:nvPr userDrawn="1"/>
        </p:nvPicPr>
        <p:blipFill>
          <a:blip r:embed="rId2"/>
          <a:stretch>
            <a:fillRect/>
          </a:stretch>
        </p:blipFill>
        <p:spPr>
          <a:xfrm>
            <a:off x="0" y="0"/>
            <a:ext cx="12192000" cy="6848593"/>
          </a:xfrm>
          <a:prstGeom prst="rect">
            <a:avLst/>
          </a:prstGeom>
        </p:spPr>
      </p:pic>
    </p:spTree>
    <p:extLst>
      <p:ext uri="{BB962C8B-B14F-4D97-AF65-F5344CB8AC3E}">
        <p14:creationId xmlns:p14="http://schemas.microsoft.com/office/powerpoint/2010/main" val="29671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651D-DABC-F3DF-1D2A-ECE2D1DF12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AD89C7-7EF5-5687-BF0E-AD16D53245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A1AB2-AE5D-D623-43AA-5A8E41822150}"/>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5" name="Footer Placeholder 4">
            <a:extLst>
              <a:ext uri="{FF2B5EF4-FFF2-40B4-BE49-F238E27FC236}">
                <a16:creationId xmlns:a16="http://schemas.microsoft.com/office/drawing/2014/main" id="{1FE1C67B-FEED-5426-30F6-B856DA03A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0263D-34D6-1A93-5EC0-9EA5BE74A9B1}"/>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408904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41B1F-F35A-784F-80B6-9D78D41B99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DA85C6-A56E-3B48-1602-309C0AD0D3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1B4523-3D44-3E38-5477-4D42201A7F7D}"/>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5" name="Footer Placeholder 4">
            <a:extLst>
              <a:ext uri="{FF2B5EF4-FFF2-40B4-BE49-F238E27FC236}">
                <a16:creationId xmlns:a16="http://schemas.microsoft.com/office/drawing/2014/main" id="{3E00B3DE-7E4B-DAE0-29FA-24A222D2A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FD612-ACCA-3328-A446-CC9B165CCC89}"/>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177535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579A-9FC4-5D4C-F31A-5AF6019917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56BB32-5DA0-12B8-45F7-588859B99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4AF382-B5B7-AD08-7AA1-192DD14CE45D}"/>
              </a:ext>
            </a:extLst>
          </p:cNvPr>
          <p:cNvSpPr>
            <a:spLocks noGrp="1"/>
          </p:cNvSpPr>
          <p:nvPr>
            <p:ph type="dt" sz="half" idx="10"/>
          </p:nvPr>
        </p:nvSpPr>
        <p:spPr/>
        <p:txBody>
          <a:bodyPr/>
          <a:lstStyle/>
          <a:p>
            <a:fld id="{C764DE79-268F-4C1A-8933-263129D2AF90}" type="datetimeFigureOut">
              <a:rPr lang="en-US" smtClean="0"/>
              <a:t>4/3/2025</a:t>
            </a:fld>
            <a:endParaRPr lang="en-US" dirty="0"/>
          </a:p>
        </p:txBody>
      </p:sp>
      <p:sp>
        <p:nvSpPr>
          <p:cNvPr id="5" name="Footer Placeholder 4">
            <a:extLst>
              <a:ext uri="{FF2B5EF4-FFF2-40B4-BE49-F238E27FC236}">
                <a16:creationId xmlns:a16="http://schemas.microsoft.com/office/drawing/2014/main" id="{654AFB7F-2B89-C903-6E28-50A8772A0E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106EA2-5745-877E-00EF-F8C4A08C793E}"/>
              </a:ext>
            </a:extLst>
          </p:cNvPr>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195DEDE3-6100-63E6-A803-CC59C13B547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535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2FD3-97CF-F71A-0638-E407570DB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F1921C-B1F2-1543-EA34-492CB0AA87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E24A7-23BB-E166-2286-FE8A6C16E2F0}"/>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5" name="Footer Placeholder 4">
            <a:extLst>
              <a:ext uri="{FF2B5EF4-FFF2-40B4-BE49-F238E27FC236}">
                <a16:creationId xmlns:a16="http://schemas.microsoft.com/office/drawing/2014/main" id="{9F2A6C2D-C105-56A7-8F0D-3C6812718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216ED-4230-9E0F-DF7D-29EA2A01E2D7}"/>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379098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BDFD-9F5C-9568-0FCB-3EA4E8633B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4C33D0-2E7B-42F2-DD8C-1658590F37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6B9F42-CD1C-583F-8E63-068E987CBB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E204D0-C032-34E5-7281-CF9EC6C64631}"/>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6" name="Footer Placeholder 5">
            <a:extLst>
              <a:ext uri="{FF2B5EF4-FFF2-40B4-BE49-F238E27FC236}">
                <a16:creationId xmlns:a16="http://schemas.microsoft.com/office/drawing/2014/main" id="{E66D4B92-277C-D596-C3D4-693893A40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46229-BE66-4DF5-CAD1-7076A4F57CA9}"/>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970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0056-2DC7-EEFD-AD97-EF017D4246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A8E109-DCD6-BEE6-6821-0B0BF407E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0D33E9-9ED6-B1E0-6DCE-6079EDBFA7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BB7063-91CC-0C0D-E175-5D131E2C48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C9630-3C7E-66C9-7F2F-31507E9DC4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A3DE00-6EE3-C73F-24A9-588F6D0CE709}"/>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8" name="Footer Placeholder 7">
            <a:extLst>
              <a:ext uri="{FF2B5EF4-FFF2-40B4-BE49-F238E27FC236}">
                <a16:creationId xmlns:a16="http://schemas.microsoft.com/office/drawing/2014/main" id="{B265D0EA-04AD-105D-D440-15825FBB90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286492-E639-2740-423B-AD59E954E57F}"/>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322034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FD72-136E-EB9C-B108-FF3A7657D4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72096B-E8AE-AF55-8CCA-9C02607791BE}"/>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4" name="Footer Placeholder 3">
            <a:extLst>
              <a:ext uri="{FF2B5EF4-FFF2-40B4-BE49-F238E27FC236}">
                <a16:creationId xmlns:a16="http://schemas.microsoft.com/office/drawing/2014/main" id="{8CE65D72-7FD6-34E7-C29A-DE30872926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810D6E-ABCA-87EF-1B15-7068D3AE1A92}"/>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244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EA3F2-BE70-612A-B2BE-546CFA00A0C4}"/>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3" name="Footer Placeholder 2">
            <a:extLst>
              <a:ext uri="{FF2B5EF4-FFF2-40B4-BE49-F238E27FC236}">
                <a16:creationId xmlns:a16="http://schemas.microsoft.com/office/drawing/2014/main" id="{4D696B74-2C07-E084-2B29-8BC27C3D3E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771615-DD68-F902-E23C-E48FAD464DCF}"/>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214666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A03-0501-09D7-85E0-11E3023B0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9A8D88-0FFC-EA84-AA56-F0CF856D6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CF3F13-80DB-9C77-2CD7-961BAC66E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E0723-BFD0-9CBA-E749-D8A4433219D6}"/>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6" name="Footer Placeholder 5">
            <a:extLst>
              <a:ext uri="{FF2B5EF4-FFF2-40B4-BE49-F238E27FC236}">
                <a16:creationId xmlns:a16="http://schemas.microsoft.com/office/drawing/2014/main" id="{3DAF22AC-1CEB-278D-A589-FFD1F8DA4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B9E9C-C65E-1382-7802-D3FFEFF39E62}"/>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357720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DBD2-423A-EACE-295E-63D1FF506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BF2F1B-89A0-C89C-D3A0-CB169C0881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C8BBA9-14CF-E6E2-6FA9-7541154B4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5CAF9-DF29-121F-E6A4-32AAC35C88BC}"/>
              </a:ext>
            </a:extLst>
          </p:cNvPr>
          <p:cNvSpPr>
            <a:spLocks noGrp="1"/>
          </p:cNvSpPr>
          <p:nvPr>
            <p:ph type="dt" sz="half" idx="10"/>
          </p:nvPr>
        </p:nvSpPr>
        <p:spPr/>
        <p:txBody>
          <a:bodyPr/>
          <a:lstStyle/>
          <a:p>
            <a:fld id="{5AD51DFA-7B3A-8049-BB09-57C98F640145}" type="datetimeFigureOut">
              <a:rPr lang="en-US" smtClean="0"/>
              <a:t>4/3/2025</a:t>
            </a:fld>
            <a:endParaRPr lang="en-US"/>
          </a:p>
        </p:txBody>
      </p:sp>
      <p:sp>
        <p:nvSpPr>
          <p:cNvPr id="6" name="Footer Placeholder 5">
            <a:extLst>
              <a:ext uri="{FF2B5EF4-FFF2-40B4-BE49-F238E27FC236}">
                <a16:creationId xmlns:a16="http://schemas.microsoft.com/office/drawing/2014/main" id="{71035761-5C20-3071-E653-103267102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47D2A-C16D-E809-8B6C-6CCC732CA971}"/>
              </a:ext>
            </a:extLst>
          </p:cNvPr>
          <p:cNvSpPr>
            <a:spLocks noGrp="1"/>
          </p:cNvSpPr>
          <p:nvPr>
            <p:ph type="sldNum" sz="quarter" idx="12"/>
          </p:nvPr>
        </p:nvSpPr>
        <p:spPr/>
        <p:txBody>
          <a:bodyPr/>
          <a:lstStyle/>
          <a:p>
            <a:fld id="{BA9C5140-C4D8-AB42-98BB-1331D72A7245}" type="slidenum">
              <a:rPr lang="en-US" smtClean="0"/>
              <a:t>‹#›</a:t>
            </a:fld>
            <a:endParaRPr lang="en-US"/>
          </a:p>
        </p:txBody>
      </p:sp>
    </p:spTree>
    <p:extLst>
      <p:ext uri="{BB962C8B-B14F-4D97-AF65-F5344CB8AC3E}">
        <p14:creationId xmlns:p14="http://schemas.microsoft.com/office/powerpoint/2010/main" val="327364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47CA7-C39E-064C-ED0C-B81EC1418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B754AC-BEC7-74EA-6FF2-ADC9EDDDD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4E590-548B-A053-3770-8577421EA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D51DFA-7B3A-8049-BB09-57C98F640145}" type="datetimeFigureOut">
              <a:rPr lang="en-US" smtClean="0"/>
              <a:t>4/3/2025</a:t>
            </a:fld>
            <a:endParaRPr lang="en-US"/>
          </a:p>
        </p:txBody>
      </p:sp>
      <p:sp>
        <p:nvSpPr>
          <p:cNvPr id="5" name="Footer Placeholder 4">
            <a:extLst>
              <a:ext uri="{FF2B5EF4-FFF2-40B4-BE49-F238E27FC236}">
                <a16:creationId xmlns:a16="http://schemas.microsoft.com/office/drawing/2014/main" id="{7E174D3C-7500-39A7-285D-B61E4F189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D3CAFB-CAD9-0FE5-D52C-40E128553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9C5140-C4D8-AB42-98BB-1331D72A7245}" type="slidenum">
              <a:rPr lang="en-US" smtClean="0"/>
              <a:t>‹#›</a:t>
            </a:fld>
            <a:endParaRPr lang="en-US"/>
          </a:p>
        </p:txBody>
      </p:sp>
    </p:spTree>
    <p:extLst>
      <p:ext uri="{BB962C8B-B14F-4D97-AF65-F5344CB8AC3E}">
        <p14:creationId xmlns:p14="http://schemas.microsoft.com/office/powerpoint/2010/main" val="4797987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lancashire.gov.uk/health-and-social-care/adult-social-care/report-a-concern-about-an-adul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546-11EB-3E4C-80CD-EE20537BEA4A}"/>
              </a:ext>
            </a:extLst>
          </p:cNvPr>
          <p:cNvSpPr>
            <a:spLocks noGrp="1"/>
          </p:cNvSpPr>
          <p:nvPr>
            <p:ph type="ctrTitle"/>
          </p:nvPr>
        </p:nvSpPr>
        <p:spPr/>
        <p:txBody>
          <a:bodyPr>
            <a:normAutofit/>
          </a:bodyPr>
          <a:lstStyle/>
          <a:p>
            <a:pPr algn="ctr"/>
            <a:r>
              <a:rPr lang="en-US" altLang="en-US" dirty="0">
                <a:latin typeface="Arial" panose="020B0604020202020204" pitchFamily="34" charset="0"/>
                <a:cs typeface="Arial" panose="020B0604020202020204" pitchFamily="34" charset="0"/>
              </a:rPr>
              <a:t>LCC Safeguarding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Adults Service</a:t>
            </a:r>
            <a:endParaRPr lang="en-US" dirty="0"/>
          </a:p>
        </p:txBody>
      </p:sp>
    </p:spTree>
    <p:extLst>
      <p:ext uri="{BB962C8B-B14F-4D97-AF65-F5344CB8AC3E}">
        <p14:creationId xmlns:p14="http://schemas.microsoft.com/office/powerpoint/2010/main" val="408107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2F81-F6FA-716E-B648-BB8EB8B26C4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LCC Safeguarding Portal</a:t>
            </a:r>
          </a:p>
        </p:txBody>
      </p:sp>
      <p:sp>
        <p:nvSpPr>
          <p:cNvPr id="3" name="Content Placeholder 2">
            <a:extLst>
              <a:ext uri="{FF2B5EF4-FFF2-40B4-BE49-F238E27FC236}">
                <a16:creationId xmlns:a16="http://schemas.microsoft.com/office/drawing/2014/main" id="{AD9B7A0A-9527-3FF7-0995-8AE9E578EF1D}"/>
              </a:ext>
            </a:extLst>
          </p:cNvPr>
          <p:cNvSpPr>
            <a:spLocks noGrp="1"/>
          </p:cNvSpPr>
          <p:nvPr>
            <p:ph idx="1"/>
          </p:nvPr>
        </p:nvSpPr>
        <p:spPr>
          <a:xfrm>
            <a:off x="838200" y="1618488"/>
            <a:ext cx="10515600" cy="4558475"/>
          </a:xfrm>
        </p:spPr>
        <p:txBody>
          <a:bodyPr anchor="b">
            <a:normAutofit fontScale="77500" lnSpcReduction="20000"/>
          </a:bodyPr>
          <a:lstStyle/>
          <a:p>
            <a:pPr>
              <a:buFont typeface="Wingdings" panose="05000000000000000000" pitchFamily="2" charset="2"/>
              <a:buChar char="Ø"/>
            </a:pPr>
            <a:r>
              <a:rPr lang="en-GB" dirty="0">
                <a:latin typeface="Arial" panose="020B0604020202020204" pitchFamily="34" charset="0"/>
                <a:cs typeface="Arial" panose="020B0604020202020204" pitchFamily="34" charset="0"/>
              </a:rPr>
              <a:t>When raising a safeguarding concern input all details and be guided by the portal outcome.</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If the decision is </a:t>
            </a:r>
            <a:r>
              <a:rPr lang="en-GB" b="1" dirty="0">
                <a:solidFill>
                  <a:srgbClr val="00B050"/>
                </a:solidFill>
                <a:latin typeface="Arial" panose="020B0604020202020204" pitchFamily="34" charset="0"/>
                <a:cs typeface="Arial" panose="020B0604020202020204" pitchFamily="34" charset="0"/>
              </a:rPr>
              <a:t>green</a:t>
            </a:r>
            <a:r>
              <a:rPr lang="en-GB" dirty="0">
                <a:latin typeface="Arial" panose="020B0604020202020204" pitchFamily="34" charset="0"/>
                <a:cs typeface="Arial" panose="020B0604020202020204" pitchFamily="34" charset="0"/>
              </a:rPr>
              <a:t> this means it does not need to be reported to LCC Safeguarding – it may be helpful to take a screenshot of the decision at this point for your records. It is your evidence that you have applied the guidance, and the concern does not need to be reported to LCC.</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If the decision is </a:t>
            </a:r>
            <a:r>
              <a:rPr lang="en-GB" b="1" dirty="0">
                <a:solidFill>
                  <a:srgbClr val="00B050"/>
                </a:solidFill>
                <a:latin typeface="Arial" panose="020B0604020202020204" pitchFamily="34" charset="0"/>
                <a:cs typeface="Arial" panose="020B0604020202020204" pitchFamily="34" charset="0"/>
              </a:rPr>
              <a:t>green</a:t>
            </a:r>
            <a:r>
              <a:rPr lang="en-GB" dirty="0">
                <a:latin typeface="Arial" panose="020B0604020202020204" pitchFamily="34" charset="0"/>
                <a:cs typeface="Arial" panose="020B0604020202020204" pitchFamily="34" charset="0"/>
              </a:rPr>
              <a:t> please do not amend details of your concern to change the outcome to </a:t>
            </a:r>
            <a:r>
              <a:rPr lang="en-GB" b="1" dirty="0">
                <a:solidFill>
                  <a:srgbClr val="FFC000"/>
                </a:solidFill>
                <a:latin typeface="Arial" panose="020B0604020202020204" pitchFamily="34" charset="0"/>
                <a:cs typeface="Arial" panose="020B0604020202020204" pitchFamily="34" charset="0"/>
              </a:rPr>
              <a:t>amber</a:t>
            </a:r>
            <a:r>
              <a:rPr lang="en-GB" dirty="0">
                <a:latin typeface="Arial" panose="020B0604020202020204" pitchFamily="34" charset="0"/>
                <a:cs typeface="Arial" panose="020B0604020202020204" pitchFamily="34" charset="0"/>
              </a:rPr>
              <a:t> so that it can be raised on the portal. Ensure you have documented the decision in your incident file/safeguarding file.</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If the decision is </a:t>
            </a:r>
            <a:r>
              <a:rPr lang="en-GB" b="1" dirty="0">
                <a:solidFill>
                  <a:srgbClr val="FFC000"/>
                </a:solidFill>
                <a:latin typeface="Arial" panose="020B0604020202020204" pitchFamily="34" charset="0"/>
                <a:cs typeface="Arial" panose="020B0604020202020204" pitchFamily="34" charset="0"/>
              </a:rPr>
              <a:t>amber</a:t>
            </a:r>
            <a:r>
              <a:rPr lang="en-GB" dirty="0">
                <a:latin typeface="Arial" panose="020B0604020202020204" pitchFamily="34" charset="0"/>
                <a:cs typeface="Arial" panose="020B0604020202020204" pitchFamily="34" charset="0"/>
              </a:rPr>
              <a:t> it possibly needs to be raised to LCC Safeguarding and it is indicating that more information is required. </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If the decision is </a:t>
            </a:r>
            <a:r>
              <a:rPr lang="en-GB" b="1" dirty="0">
                <a:solidFill>
                  <a:srgbClr val="FF0000"/>
                </a:solidFill>
                <a:latin typeface="Arial" panose="020B0604020202020204" pitchFamily="34" charset="0"/>
                <a:cs typeface="Arial" panose="020B0604020202020204" pitchFamily="34" charset="0"/>
              </a:rPr>
              <a:t>red</a:t>
            </a:r>
            <a:r>
              <a:rPr lang="en-GB" dirty="0">
                <a:latin typeface="Arial" panose="020B0604020202020204" pitchFamily="34" charset="0"/>
                <a:cs typeface="Arial" panose="020B0604020202020204" pitchFamily="34" charset="0"/>
              </a:rPr>
              <a:t> – it does need to be raised to LCC Safeguarding.</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Our IT team are working on updates to the portal for ease of reporting and recording but they have not yet been rolled out.</a:t>
            </a:r>
          </a:p>
          <a:p>
            <a:endParaRPr lang="en-GB" dirty="0"/>
          </a:p>
        </p:txBody>
      </p:sp>
    </p:spTree>
    <p:extLst>
      <p:ext uri="{BB962C8B-B14F-4D97-AF65-F5344CB8AC3E}">
        <p14:creationId xmlns:p14="http://schemas.microsoft.com/office/powerpoint/2010/main" val="4161873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a:xfrm>
            <a:off x="838200" y="365126"/>
            <a:ext cx="10515600" cy="875096"/>
          </a:xfrm>
        </p:spPr>
        <p:txBody>
          <a:bodyPr anchor="ctr">
            <a:normAutofit fontScale="90000"/>
          </a:bodyPr>
          <a:lstStyle/>
          <a:p>
            <a:pPr algn="ctr"/>
            <a:r>
              <a:rPr lang="en-GB" sz="4000" b="1" i="0" u="none" strike="noStrike" dirty="0">
                <a:effectLst/>
                <a:latin typeface="Arial" panose="020B0604020202020204" pitchFamily="34" charset="0"/>
                <a:cs typeface="Arial" panose="020B0604020202020204" pitchFamily="34" charset="0"/>
              </a:rPr>
              <a:t>Provider responsibility if concern does not meet Care Act (2014) for safeguarding</a:t>
            </a:r>
            <a:endParaRPr lang="en-GB" sz="4000" dirty="0">
              <a:latin typeface="Arial" panose="020B0604020202020204" pitchFamily="34" charset="0"/>
              <a:cs typeface="Arial" panose="020B0604020202020204" pitchFamily="34" charset="0"/>
            </a:endParaRPr>
          </a:p>
        </p:txBody>
      </p:sp>
      <p:graphicFrame>
        <p:nvGraphicFramePr>
          <p:cNvPr id="14" name="Content Placeholder 2">
            <a:extLst>
              <a:ext uri="{FF2B5EF4-FFF2-40B4-BE49-F238E27FC236}">
                <a16:creationId xmlns:a16="http://schemas.microsoft.com/office/drawing/2014/main" id="{0DE70AAE-DC93-DDC4-A8BA-06B4BF7132CE}"/>
              </a:ext>
            </a:extLst>
          </p:cNvPr>
          <p:cNvGraphicFramePr>
            <a:graphicFrameLocks noGrp="1"/>
          </p:cNvGraphicFramePr>
          <p:nvPr>
            <p:ph idx="1"/>
            <p:extLst>
              <p:ext uri="{D42A27DB-BD31-4B8C-83A1-F6EECF244321}">
                <p14:modId xmlns:p14="http://schemas.microsoft.com/office/powerpoint/2010/main" val="3256189864"/>
              </p:ext>
            </p:extLst>
          </p:nvPr>
        </p:nvGraphicFramePr>
        <p:xfrm>
          <a:off x="838200" y="1429406"/>
          <a:ext cx="10515600" cy="458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8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graphicEl>
                                              <a:dgm id="{74EC417E-EDD4-4530-A76F-31A82920DF7E}"/>
                                            </p:graphicEl>
                                          </p:spTgt>
                                        </p:tgtEl>
                                        <p:attrNameLst>
                                          <p:attrName>style.visibility</p:attrName>
                                        </p:attrNameLst>
                                      </p:cBhvr>
                                      <p:to>
                                        <p:strVal val="visible"/>
                                      </p:to>
                                    </p:set>
                                    <p:anim calcmode="lin" valueType="num">
                                      <p:cBhvr additive="base">
                                        <p:cTn id="7" dur="500" fill="hold"/>
                                        <p:tgtEl>
                                          <p:spTgt spid="14">
                                            <p:graphicEl>
                                              <a:dgm id="{74EC417E-EDD4-4530-A76F-31A82920DF7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dgm id="{74EC417E-EDD4-4530-A76F-31A82920DF7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graphicEl>
                                              <a:dgm id="{1DEA945A-F106-4014-A7AA-AC792D45E6F7}"/>
                                            </p:graphicEl>
                                          </p:spTgt>
                                        </p:tgtEl>
                                        <p:attrNameLst>
                                          <p:attrName>style.visibility</p:attrName>
                                        </p:attrNameLst>
                                      </p:cBhvr>
                                      <p:to>
                                        <p:strVal val="visible"/>
                                      </p:to>
                                    </p:set>
                                    <p:anim calcmode="lin" valueType="num">
                                      <p:cBhvr additive="base">
                                        <p:cTn id="13" dur="500" fill="hold"/>
                                        <p:tgtEl>
                                          <p:spTgt spid="14">
                                            <p:graphicEl>
                                              <a:dgm id="{1DEA945A-F106-4014-A7AA-AC792D45E6F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1DEA945A-F106-4014-A7AA-AC792D45E6F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graphicEl>
                                              <a:dgm id="{B94F71F6-7674-457B-B0F8-CF673AC40A13}"/>
                                            </p:graphicEl>
                                          </p:spTgt>
                                        </p:tgtEl>
                                        <p:attrNameLst>
                                          <p:attrName>style.visibility</p:attrName>
                                        </p:attrNameLst>
                                      </p:cBhvr>
                                      <p:to>
                                        <p:strVal val="visible"/>
                                      </p:to>
                                    </p:set>
                                    <p:anim calcmode="lin" valueType="num">
                                      <p:cBhvr additive="base">
                                        <p:cTn id="19" dur="500" fill="hold"/>
                                        <p:tgtEl>
                                          <p:spTgt spid="14">
                                            <p:graphicEl>
                                              <a:dgm id="{B94F71F6-7674-457B-B0F8-CF673AC40A1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dgm id="{B94F71F6-7674-457B-B0F8-CF673AC40A1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graphicEl>
                                              <a:dgm id="{8CC7D61B-BAA5-47F5-8356-B0D2E01E2F06}"/>
                                            </p:graphicEl>
                                          </p:spTgt>
                                        </p:tgtEl>
                                        <p:attrNameLst>
                                          <p:attrName>style.visibility</p:attrName>
                                        </p:attrNameLst>
                                      </p:cBhvr>
                                      <p:to>
                                        <p:strVal val="visible"/>
                                      </p:to>
                                    </p:set>
                                    <p:anim calcmode="lin" valueType="num">
                                      <p:cBhvr additive="base">
                                        <p:cTn id="25" dur="500" fill="hold"/>
                                        <p:tgtEl>
                                          <p:spTgt spid="14">
                                            <p:graphicEl>
                                              <a:dgm id="{8CC7D61B-BAA5-47F5-8356-B0D2E01E2F0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graphicEl>
                                              <a:dgm id="{8CC7D61B-BAA5-47F5-8356-B0D2E01E2F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a:xfrm>
            <a:off x="838200" y="365125"/>
            <a:ext cx="10515600" cy="919145"/>
          </a:xfrm>
        </p:spPr>
        <p:txBody>
          <a:bodyPr/>
          <a:lstStyle/>
          <a:p>
            <a:r>
              <a:rPr lang="en-GB" b="1" dirty="0">
                <a:latin typeface="Arial" panose="020B0604020202020204" pitchFamily="34" charset="0"/>
                <a:cs typeface="Arial" panose="020B0604020202020204" pitchFamily="34" charset="0"/>
              </a:rPr>
              <a:t>Scenario - Falls</a:t>
            </a:r>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a:xfrm>
            <a:off x="838200" y="1284270"/>
            <a:ext cx="10515600" cy="4756935"/>
          </a:xfrm>
        </p:spPr>
        <p:txBody>
          <a:bodyPr>
            <a:normAutofit fontScale="25000" lnSpcReduction="20000"/>
          </a:bodyPr>
          <a:lstStyle/>
          <a:p>
            <a:pPr>
              <a:lnSpc>
                <a:spcPct val="120000"/>
              </a:lnSpc>
              <a:buFontTx/>
              <a:buChar char="-"/>
            </a:pPr>
            <a:r>
              <a:rPr lang="en-GB" sz="9600" dirty="0">
                <a:latin typeface="Arial" panose="020B0604020202020204" pitchFamily="34" charset="0"/>
                <a:cs typeface="Arial" panose="020B0604020202020204" pitchFamily="34" charset="0"/>
              </a:rPr>
              <a:t>Mrs Smith had an unwitnessed fall in the lounge and was found by care staff on the floor.</a:t>
            </a:r>
          </a:p>
          <a:p>
            <a:pPr>
              <a:lnSpc>
                <a:spcPct val="120000"/>
              </a:lnSpc>
              <a:buFontTx/>
              <a:buChar char="-"/>
            </a:pPr>
            <a:r>
              <a:rPr lang="en-GB" sz="9600" dirty="0">
                <a:latin typeface="Arial" panose="020B0604020202020204" pitchFamily="34" charset="0"/>
                <a:cs typeface="Arial" panose="020B0604020202020204" pitchFamily="34" charset="0"/>
              </a:rPr>
              <a:t>Mrs Smith has capacity and was able to tell staff that she had slipped getting out of the chair, she had not hurt herself but could not get up from the floor. </a:t>
            </a:r>
          </a:p>
          <a:p>
            <a:pPr>
              <a:lnSpc>
                <a:spcPct val="120000"/>
              </a:lnSpc>
              <a:buFontTx/>
              <a:buChar char="-"/>
            </a:pPr>
            <a:r>
              <a:rPr lang="en-GB" sz="9600" dirty="0">
                <a:latin typeface="Arial" panose="020B0604020202020204" pitchFamily="34" charset="0"/>
                <a:cs typeface="Arial" panose="020B0604020202020204" pitchFamily="34" charset="0"/>
              </a:rPr>
              <a:t>Mrs Smith was assisted up, checked over and no injuries were found. </a:t>
            </a:r>
          </a:p>
          <a:p>
            <a:pPr>
              <a:lnSpc>
                <a:spcPct val="120000"/>
              </a:lnSpc>
              <a:buFontTx/>
              <a:buChar char="-"/>
            </a:pPr>
            <a:r>
              <a:rPr lang="en-GB" sz="9600" dirty="0">
                <a:latin typeface="Arial" panose="020B0604020202020204" pitchFamily="34" charset="0"/>
                <a:cs typeface="Arial" panose="020B0604020202020204" pitchFamily="34" charset="0"/>
              </a:rPr>
              <a:t>Medical advice sought from GP.</a:t>
            </a:r>
          </a:p>
          <a:p>
            <a:pPr>
              <a:lnSpc>
                <a:spcPct val="120000"/>
              </a:lnSpc>
              <a:buFontTx/>
              <a:buChar char="-"/>
            </a:pPr>
            <a:r>
              <a:rPr lang="en-GB" sz="9600" dirty="0">
                <a:latin typeface="Arial" panose="020B0604020202020204" pitchFamily="34" charset="0"/>
                <a:cs typeface="Arial" panose="020B0604020202020204" pitchFamily="34" charset="0"/>
              </a:rPr>
              <a:t>Increased observations on Mrs Smith for the next 24 hours and fall recorded on incident form and care notes.</a:t>
            </a:r>
          </a:p>
          <a:p>
            <a:pPr>
              <a:lnSpc>
                <a:spcPct val="120000"/>
              </a:lnSpc>
              <a:buFontTx/>
              <a:buChar char="-"/>
            </a:pPr>
            <a:endParaRPr lang="en-GB" sz="9600" dirty="0">
              <a:latin typeface="Arial" panose="020B0604020202020204" pitchFamily="34" charset="0"/>
              <a:cs typeface="Arial" panose="020B0604020202020204" pitchFamily="34" charset="0"/>
            </a:endParaRPr>
          </a:p>
          <a:p>
            <a:pPr marL="0" indent="0">
              <a:lnSpc>
                <a:spcPct val="120000"/>
              </a:lnSpc>
              <a:buNone/>
            </a:pPr>
            <a:r>
              <a:rPr lang="en-GB" sz="9600" dirty="0">
                <a:latin typeface="Arial" panose="020B0604020202020204" pitchFamily="34" charset="0"/>
                <a:cs typeface="Arial" panose="020B0604020202020204" pitchFamily="34" charset="0"/>
              </a:rPr>
              <a:t>- Does a safeguarding need to be raised?</a:t>
            </a:r>
          </a:p>
          <a:p>
            <a:pPr marL="0" indent="0">
              <a:buNone/>
            </a:pPr>
            <a:endParaRPr lang="en-GB" dirty="0"/>
          </a:p>
        </p:txBody>
      </p:sp>
    </p:spTree>
    <p:extLst>
      <p:ext uri="{BB962C8B-B14F-4D97-AF65-F5344CB8AC3E}">
        <p14:creationId xmlns:p14="http://schemas.microsoft.com/office/powerpoint/2010/main" val="3046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a:xfrm>
            <a:off x="838200" y="365125"/>
            <a:ext cx="10515600" cy="1175999"/>
          </a:xfrm>
        </p:spPr>
        <p:txBody>
          <a:bodyPr/>
          <a:lstStyle/>
          <a:p>
            <a:r>
              <a:rPr lang="en-GB" b="1" dirty="0">
                <a:latin typeface="Arial" panose="020B0604020202020204" pitchFamily="34" charset="0"/>
                <a:cs typeface="Arial" panose="020B0604020202020204" pitchFamily="34" charset="0"/>
              </a:rPr>
              <a:t>Outcome</a:t>
            </a:r>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p:txBody>
          <a:bodyPr/>
          <a:lstStyle/>
          <a:p>
            <a:r>
              <a:rPr lang="en-GB" sz="2400" dirty="0">
                <a:latin typeface="Arial" panose="020B0604020202020204" pitchFamily="34" charset="0"/>
                <a:cs typeface="Arial" panose="020B0604020202020204" pitchFamily="34" charset="0"/>
              </a:rPr>
              <a:t>Does not meet LSAB Criteria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Minor/no injury</a:t>
            </a:r>
          </a:p>
          <a:p>
            <a:r>
              <a:rPr lang="en-GB" sz="2400" dirty="0">
                <a:latin typeface="Arial" panose="020B0604020202020204" pitchFamily="34" charset="0"/>
                <a:cs typeface="Arial" panose="020B0604020202020204" pitchFamily="34" charset="0"/>
              </a:rPr>
              <a:t>Not as a result of omissions of care</a:t>
            </a:r>
          </a:p>
          <a:p>
            <a:r>
              <a:rPr lang="en-GB" sz="2400" dirty="0">
                <a:latin typeface="Arial" panose="020B0604020202020204" pitchFamily="34" charset="0"/>
                <a:cs typeface="Arial" panose="020B0604020202020204" pitchFamily="34" charset="0"/>
              </a:rPr>
              <a:t>Provider took appropriate action at the time of the fall by contacting GP and increasing observations. </a:t>
            </a:r>
          </a:p>
          <a:p>
            <a:r>
              <a:rPr lang="en-GB" sz="2400" dirty="0">
                <a:latin typeface="Arial" panose="020B0604020202020204" pitchFamily="34" charset="0"/>
                <a:cs typeface="Arial" panose="020B0604020202020204" pitchFamily="34" charset="0"/>
              </a:rPr>
              <a:t>Incident appropriately documented. </a:t>
            </a:r>
          </a:p>
          <a:p>
            <a:r>
              <a:rPr lang="en-GB" sz="2400" dirty="0">
                <a:latin typeface="Arial" panose="020B0604020202020204" pitchFamily="34" charset="0"/>
                <a:cs typeface="Arial" panose="020B0604020202020204" pitchFamily="34" charset="0"/>
              </a:rPr>
              <a:t>Good practice to record that Care Act (2014)/LSAB guidance has been applied but the incident did not meet criteria. </a:t>
            </a:r>
          </a:p>
          <a:p>
            <a:pPr marL="0" indent="0">
              <a:buNone/>
            </a:pPr>
            <a:endParaRPr lang="en-GB" dirty="0"/>
          </a:p>
        </p:txBody>
      </p:sp>
    </p:spTree>
    <p:extLst>
      <p:ext uri="{BB962C8B-B14F-4D97-AF65-F5344CB8AC3E}">
        <p14:creationId xmlns:p14="http://schemas.microsoft.com/office/powerpoint/2010/main" val="356712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p:txBody>
          <a:bodyPr/>
          <a:lstStyle/>
          <a:p>
            <a:r>
              <a:rPr lang="en-GB" b="1" dirty="0">
                <a:latin typeface="Arial"/>
                <a:cs typeface="Arial"/>
              </a:rPr>
              <a:t>Scenario – Pressure Sores</a:t>
            </a:r>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p:txBody>
          <a:bodyPr>
            <a:normAutofit lnSpcReduction="10000"/>
          </a:bodyPr>
          <a:lstStyle/>
          <a:p>
            <a:pPr marL="0" indent="0">
              <a:lnSpc>
                <a:spcPct val="100000"/>
              </a:lnSpc>
              <a:buNone/>
            </a:pPr>
            <a:r>
              <a:rPr lang="en-GB" dirty="0">
                <a:latin typeface="Arial" panose="020B0604020202020204" pitchFamily="34" charset="0"/>
                <a:cs typeface="Arial" panose="020B0604020202020204" pitchFamily="34" charset="0"/>
              </a:rPr>
              <a:t>- Mrs Taylor has a grade 3 pressure sore.  </a:t>
            </a:r>
          </a:p>
          <a:p>
            <a:pPr>
              <a:lnSpc>
                <a:spcPct val="100000"/>
              </a:lnSpc>
              <a:buFontTx/>
              <a:buChar char="-"/>
            </a:pPr>
            <a:r>
              <a:rPr lang="en-GB" dirty="0">
                <a:latin typeface="Arial" panose="020B0604020202020204" pitchFamily="34" charset="0"/>
                <a:cs typeface="Arial" panose="020B0604020202020204" pitchFamily="34" charset="0"/>
              </a:rPr>
              <a:t>Tissue Viability Nurses have put a wound care plan in place and have placed Mrs Taylor on 2-hour repositioning. </a:t>
            </a:r>
          </a:p>
          <a:p>
            <a:pPr>
              <a:lnSpc>
                <a:spcPct val="100000"/>
              </a:lnSpc>
              <a:buFontTx/>
              <a:buChar char="-"/>
            </a:pPr>
            <a:r>
              <a:rPr lang="en-GB" dirty="0">
                <a:latin typeface="Arial" panose="020B0604020202020204" pitchFamily="34" charset="0"/>
                <a:cs typeface="Arial" panose="020B0604020202020204" pitchFamily="34" charset="0"/>
              </a:rPr>
              <a:t>On their second visit the pressure sore has deteriorated. Nurses can see the dressings have been changed in line with their plan, but the positional changes are not being carried out 2 hourly as advised.</a:t>
            </a:r>
          </a:p>
          <a:p>
            <a:pPr marL="0" indent="0">
              <a:lnSpc>
                <a:spcPct val="100000"/>
              </a:lnSpc>
              <a:buNone/>
            </a:pPr>
            <a:endParaRPr lang="en-GB" dirty="0">
              <a:latin typeface="Arial" panose="020B0604020202020204" pitchFamily="34" charset="0"/>
              <a:cs typeface="Arial" panose="020B0604020202020204" pitchFamily="34" charset="0"/>
            </a:endParaRPr>
          </a:p>
          <a:p>
            <a:pPr marL="0" indent="0">
              <a:lnSpc>
                <a:spcPct val="100000"/>
              </a:lnSpc>
              <a:buNone/>
            </a:pPr>
            <a:r>
              <a:rPr lang="en-GB" dirty="0">
                <a:latin typeface="Arial" panose="020B0604020202020204" pitchFamily="34" charset="0"/>
                <a:cs typeface="Arial" panose="020B0604020202020204" pitchFamily="34" charset="0"/>
              </a:rPr>
              <a:t>- Does a safeguarding need to be raised?</a:t>
            </a:r>
          </a:p>
          <a:p>
            <a:endParaRPr lang="en-GB" dirty="0"/>
          </a:p>
        </p:txBody>
      </p:sp>
    </p:spTree>
    <p:extLst>
      <p:ext uri="{BB962C8B-B14F-4D97-AF65-F5344CB8AC3E}">
        <p14:creationId xmlns:p14="http://schemas.microsoft.com/office/powerpoint/2010/main" val="39050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Outcome</a:t>
            </a:r>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p:txBody>
          <a:bodyPr/>
          <a:lstStyle/>
          <a:p>
            <a:r>
              <a:rPr lang="en-GB" sz="2600" dirty="0">
                <a:latin typeface="Arial" panose="020B0604020202020204" pitchFamily="34" charset="0"/>
                <a:cs typeface="Arial" panose="020B0604020202020204" pitchFamily="34" charset="0"/>
              </a:rPr>
              <a:t>This does meet Care Act (2014)/LSAB criteria and should be reported to LCC Safeguarding team</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There has been omissions of care as the repositioning has not been carried out in line with the care plan and this is likely to have contributed to the deterioration in the wound.</a:t>
            </a:r>
          </a:p>
          <a:p>
            <a:endParaRPr lang="en-GB" dirty="0"/>
          </a:p>
        </p:txBody>
      </p:sp>
    </p:spTree>
    <p:extLst>
      <p:ext uri="{BB962C8B-B14F-4D97-AF65-F5344CB8AC3E}">
        <p14:creationId xmlns:p14="http://schemas.microsoft.com/office/powerpoint/2010/main" val="22244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p:txBody>
          <a:bodyPr/>
          <a:lstStyle/>
          <a:p>
            <a:r>
              <a:rPr lang="en-GB" altLang="en-US" b="1" dirty="0">
                <a:latin typeface="Arial"/>
                <a:cs typeface="Arial"/>
              </a:rPr>
              <a:t>Scenario - Medication error</a:t>
            </a:r>
            <a:endParaRPr lang="en-GB" b="1" dirty="0">
              <a:latin typeface="Arial"/>
              <a:cs typeface="Arial"/>
            </a:endParaRPr>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p:txBody>
          <a:bodyPr/>
          <a:lstStyle/>
          <a:p>
            <a:pPr marL="0" indent="0">
              <a:buNone/>
            </a:pPr>
            <a:endParaRPr lang="en-GB" dirty="0"/>
          </a:p>
          <a:p>
            <a:pPr>
              <a:buFontTx/>
              <a:buChar char="-"/>
            </a:pPr>
            <a:r>
              <a:rPr lang="en-GB" dirty="0">
                <a:latin typeface="Arial" panose="020B0604020202020204" pitchFamily="34" charset="0"/>
                <a:cs typeface="Arial" panose="020B0604020202020204" pitchFamily="34" charset="0"/>
              </a:rPr>
              <a:t>Mr Jackson was given another residents medication which resulted in him suffering a seizure and needing to be treated at hospital.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Does a safeguarding need to be raised?</a:t>
            </a:r>
          </a:p>
          <a:p>
            <a:endParaRPr lang="en-GB" dirty="0"/>
          </a:p>
        </p:txBody>
      </p:sp>
    </p:spTree>
    <p:extLst>
      <p:ext uri="{BB962C8B-B14F-4D97-AF65-F5344CB8AC3E}">
        <p14:creationId xmlns:p14="http://schemas.microsoft.com/office/powerpoint/2010/main" val="36393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p:txBody>
          <a:bodyPr/>
          <a:lstStyle/>
          <a:p>
            <a:r>
              <a:rPr lang="en-GB" altLang="en-US" b="1" dirty="0">
                <a:latin typeface="Arial" panose="020B0604020202020204" pitchFamily="34" charset="0"/>
                <a:cs typeface="Arial" panose="020B0604020202020204" pitchFamily="34" charset="0"/>
              </a:rPr>
              <a:t>Outcome</a:t>
            </a:r>
            <a:endParaRPr lang="en-GB" b="1" dirty="0"/>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p:txBody>
          <a:bodyPr/>
          <a:lstStyle/>
          <a:p>
            <a:pPr marL="0" indent="0">
              <a:buFontTx/>
              <a:buNone/>
            </a:pPr>
            <a:r>
              <a:rPr lang="en-GB" altLang="en-US" dirty="0">
                <a:latin typeface="Arial" panose="020B0604020202020204" pitchFamily="34" charset="0"/>
                <a:cs typeface="Arial" panose="020B0604020202020204" pitchFamily="34" charset="0"/>
              </a:rPr>
              <a:t>This does meet Care Act (2014)/LSAB criteria -</a:t>
            </a:r>
          </a:p>
          <a:p>
            <a:pPr marL="0" indent="0">
              <a:buFontTx/>
              <a:buNone/>
            </a:pPr>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There has been an omission of care.</a:t>
            </a:r>
          </a:p>
          <a:p>
            <a:r>
              <a:rPr lang="en-GB" altLang="en-US" dirty="0">
                <a:latin typeface="Arial" panose="020B0604020202020204" pitchFamily="34" charset="0"/>
                <a:cs typeface="Arial" panose="020B0604020202020204" pitchFamily="34" charset="0"/>
              </a:rPr>
              <a:t>Mr Jackson became unwell as a result and required medical attention at hospital.</a:t>
            </a:r>
          </a:p>
          <a:p>
            <a:endParaRPr lang="en-GB" dirty="0"/>
          </a:p>
        </p:txBody>
      </p:sp>
    </p:spTree>
    <p:extLst>
      <p:ext uri="{BB962C8B-B14F-4D97-AF65-F5344CB8AC3E}">
        <p14:creationId xmlns:p14="http://schemas.microsoft.com/office/powerpoint/2010/main" val="39205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665D-D788-9ABB-BD03-F2BF3E18C5BA}"/>
              </a:ext>
            </a:extLst>
          </p:cNvPr>
          <p:cNvSpPr>
            <a:spLocks noGrp="1"/>
          </p:cNvSpPr>
          <p:nvPr>
            <p:ph type="title"/>
          </p:nvPr>
        </p:nvSpPr>
        <p:spPr/>
        <p:txBody>
          <a:bodyPr>
            <a:normAutofit/>
          </a:bodyPr>
          <a:lstStyle/>
          <a:p>
            <a:r>
              <a:rPr lang="en-GB" b="1" i="0" u="none" strike="noStrike" dirty="0">
                <a:solidFill>
                  <a:srgbClr val="000000"/>
                </a:solidFill>
                <a:effectLst/>
                <a:latin typeface="Arial"/>
                <a:cs typeface="Arial"/>
              </a:rPr>
              <a:t>Scenario - Falls </a:t>
            </a:r>
            <a:endParaRPr lang="en-GB" b="1" dirty="0">
              <a:latin typeface="Arial"/>
              <a:cs typeface="Arial"/>
            </a:endParaRPr>
          </a:p>
        </p:txBody>
      </p:sp>
      <p:sp>
        <p:nvSpPr>
          <p:cNvPr id="3" name="Content Placeholder 2">
            <a:extLst>
              <a:ext uri="{FF2B5EF4-FFF2-40B4-BE49-F238E27FC236}">
                <a16:creationId xmlns:a16="http://schemas.microsoft.com/office/drawing/2014/main" id="{F6510DEC-EE96-286E-E2A2-4A6850337262}"/>
              </a:ext>
            </a:extLst>
          </p:cNvPr>
          <p:cNvSpPr>
            <a:spLocks noGrp="1"/>
          </p:cNvSpPr>
          <p:nvPr>
            <p:ph idx="1"/>
          </p:nvPr>
        </p:nvSpPr>
        <p:spPr/>
        <p:txBody>
          <a:bodyPr>
            <a:normAutofit/>
          </a:bodyPr>
          <a:lstStyle/>
          <a:p>
            <a:pPr marL="0" indent="0">
              <a:lnSpc>
                <a:spcPct val="107000"/>
              </a:lnSpc>
              <a:spcBef>
                <a:spcPct val="20000"/>
              </a:spcBef>
              <a:spcAft>
                <a:spcPts val="800"/>
              </a:spcAft>
              <a:buNone/>
              <a:defRPr/>
            </a:pPr>
            <a:r>
              <a:rPr lang="en-GB" dirty="0">
                <a:latin typeface="Arial" panose="020B0604020202020204" pitchFamily="34" charset="0"/>
                <a:cs typeface="Arial" panose="020B0604020202020204" pitchFamily="34" charset="0"/>
              </a:rPr>
              <a:t>- </a:t>
            </a:r>
            <a:r>
              <a:rPr lang="en-GB" sz="2400" dirty="0">
                <a:solidFill>
                  <a:srgbClr val="000000"/>
                </a:solidFill>
                <a:latin typeface="Arial"/>
                <a:ea typeface="Calibri"/>
                <a:cs typeface="Arial"/>
              </a:rPr>
              <a:t>Mr Jones has fallen and suffered a fractured hip. </a:t>
            </a:r>
            <a:endParaRPr lang="en-US" sz="2400" dirty="0">
              <a:solidFill>
                <a:srgbClr val="000000"/>
              </a:solidFill>
              <a:latin typeface="Arial"/>
              <a:ea typeface="Calibri"/>
              <a:cs typeface="Arial"/>
            </a:endParaRPr>
          </a:p>
          <a:p>
            <a:pPr marL="0" indent="0">
              <a:lnSpc>
                <a:spcPct val="107000"/>
              </a:lnSpc>
              <a:spcBef>
                <a:spcPct val="20000"/>
              </a:spcBef>
              <a:spcAft>
                <a:spcPts val="800"/>
              </a:spcAft>
              <a:buNone/>
              <a:defRPr/>
            </a:pPr>
            <a:r>
              <a:rPr lang="en-GB" sz="2400" dirty="0">
                <a:solidFill>
                  <a:srgbClr val="000000"/>
                </a:solidFill>
                <a:latin typeface="Arial"/>
                <a:ea typeface="Calibri"/>
                <a:cs typeface="Arial"/>
              </a:rPr>
              <a:t>- He was in the lounge and was walking to the dining table to have his lunch. He mobilises using a </a:t>
            </a:r>
            <a:r>
              <a:rPr lang="en-GB" sz="2400" dirty="0" err="1">
                <a:solidFill>
                  <a:srgbClr val="000000"/>
                </a:solidFill>
                <a:latin typeface="Arial"/>
                <a:ea typeface="Calibri"/>
                <a:cs typeface="Arial"/>
              </a:rPr>
              <a:t>zimmer</a:t>
            </a:r>
            <a:r>
              <a:rPr lang="en-GB" sz="2400" dirty="0">
                <a:solidFill>
                  <a:srgbClr val="000000"/>
                </a:solidFill>
                <a:latin typeface="Arial"/>
                <a:ea typeface="Calibri"/>
                <a:cs typeface="Arial"/>
              </a:rPr>
              <a:t> frame. The fall was witnessed but staff could not prevent the fall. This is the first fall Mr Jones has had since being in the care home. Staff called an ambulance.</a:t>
            </a:r>
            <a:endParaRPr lang="en-GB" sz="2400" dirty="0">
              <a:latin typeface="Arial" panose="020B0604020202020204" pitchFamily="34" charset="0"/>
              <a:ea typeface="Calibri"/>
              <a:cs typeface="Arial" panose="020B0604020202020204" pitchFamily="34" charset="0"/>
            </a:endParaRPr>
          </a:p>
          <a:p>
            <a:pPr marL="0" indent="0">
              <a:lnSpc>
                <a:spcPct val="107000"/>
              </a:lnSpc>
              <a:spcBef>
                <a:spcPct val="20000"/>
              </a:spcBef>
              <a:spcAft>
                <a:spcPts val="800"/>
              </a:spcAft>
              <a:buNone/>
              <a:defRPr/>
            </a:pPr>
            <a:r>
              <a:rPr lang="en-GB" sz="2400" dirty="0">
                <a:solidFill>
                  <a:srgbClr val="000000"/>
                </a:solidFill>
                <a:latin typeface="Arial"/>
                <a:ea typeface="Calibri"/>
                <a:cs typeface="Arial"/>
              </a:rPr>
              <a:t>- Does a safeguarding </a:t>
            </a:r>
            <a:r>
              <a:rPr lang="en-GB" sz="2400" dirty="0">
                <a:latin typeface="Arial"/>
                <a:cs typeface="Arial"/>
              </a:rPr>
              <a:t>need </a:t>
            </a:r>
            <a:r>
              <a:rPr lang="en-GB" sz="2400" dirty="0">
                <a:solidFill>
                  <a:srgbClr val="000000"/>
                </a:solidFill>
                <a:latin typeface="Arial"/>
                <a:ea typeface="Calibri"/>
                <a:cs typeface="Arial"/>
              </a:rPr>
              <a:t>to </a:t>
            </a:r>
            <a:r>
              <a:rPr lang="en-GB" sz="2400" dirty="0">
                <a:latin typeface="Arial"/>
                <a:cs typeface="Arial"/>
              </a:rPr>
              <a:t>be raised </a:t>
            </a:r>
            <a:r>
              <a:rPr lang="en-GB" sz="2400" dirty="0">
                <a:ea typeface="Calibri"/>
                <a:cs typeface="Calibri"/>
              </a:rPr>
              <a:t>?</a:t>
            </a:r>
            <a:endParaRPr lang="en-US" sz="2400" dirty="0">
              <a:ea typeface="Calibri"/>
              <a:cs typeface="Calibri"/>
            </a:endParaRPr>
          </a:p>
        </p:txBody>
      </p:sp>
    </p:spTree>
    <p:extLst>
      <p:ext uri="{BB962C8B-B14F-4D97-AF65-F5344CB8AC3E}">
        <p14:creationId xmlns:p14="http://schemas.microsoft.com/office/powerpoint/2010/main" val="310752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997D-FAC0-04B2-D52B-4F1D8289C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0D9AC-1C5A-9DEC-AF86-513FA2C8A59B}"/>
              </a:ext>
            </a:extLst>
          </p:cNvPr>
          <p:cNvSpPr>
            <a:spLocks noGrp="1"/>
          </p:cNvSpPr>
          <p:nvPr>
            <p:ph type="title"/>
          </p:nvPr>
        </p:nvSpPr>
        <p:spPr/>
        <p:txBody>
          <a:bodyPr>
            <a:normAutofit/>
          </a:bodyPr>
          <a:lstStyle/>
          <a:p>
            <a:r>
              <a:rPr lang="en-GB" b="1" dirty="0">
                <a:solidFill>
                  <a:srgbClr val="000000"/>
                </a:solidFill>
                <a:latin typeface="Arial"/>
                <a:cs typeface="Arial"/>
              </a:rPr>
              <a:t>Outcome</a:t>
            </a:r>
            <a:endParaRPr lang="en-GB" b="1" dirty="0">
              <a:latin typeface="Arial"/>
              <a:cs typeface="Arial"/>
            </a:endParaRPr>
          </a:p>
        </p:txBody>
      </p:sp>
      <p:sp>
        <p:nvSpPr>
          <p:cNvPr id="3" name="Content Placeholder 2">
            <a:extLst>
              <a:ext uri="{FF2B5EF4-FFF2-40B4-BE49-F238E27FC236}">
                <a16:creationId xmlns:a16="http://schemas.microsoft.com/office/drawing/2014/main" id="{DDDC872D-BBD5-474A-D8FC-555B251521EA}"/>
              </a:ext>
            </a:extLst>
          </p:cNvPr>
          <p:cNvSpPr>
            <a:spLocks noGrp="1"/>
          </p:cNvSpPr>
          <p:nvPr>
            <p:ph idx="1"/>
          </p:nvPr>
        </p:nvSpPr>
        <p:spPr/>
        <p:txBody>
          <a:bodyPr>
            <a:normAutofit/>
          </a:bodyPr>
          <a:lstStyle/>
          <a:p>
            <a:pPr fontAlgn="base"/>
            <a:r>
              <a:rPr lang="en-GB" dirty="0">
                <a:solidFill>
                  <a:srgbClr val="000000"/>
                </a:solidFill>
                <a:latin typeface="Arial" panose="020B0604020202020204" pitchFamily="34" charset="0"/>
                <a:cs typeface="Arial" panose="020B0604020202020204" pitchFamily="34" charset="0"/>
              </a:rPr>
              <a:t>Doesn’t meet Care Act (2014)/LSAB Criteria –</a:t>
            </a:r>
          </a:p>
          <a:p>
            <a:pPr fontAlgn="base"/>
            <a:endParaRPr lang="en-GB" dirty="0">
              <a:solidFill>
                <a:srgbClr val="000000"/>
              </a:solidFill>
              <a:latin typeface="Arial" panose="020B0604020202020204" pitchFamily="34" charset="0"/>
              <a:cs typeface="Arial" panose="020B0604020202020204" pitchFamily="34" charset="0"/>
            </a:endParaRPr>
          </a:p>
          <a:p>
            <a:pPr fontAlgn="base"/>
            <a:r>
              <a:rPr lang="en-GB" dirty="0">
                <a:solidFill>
                  <a:srgbClr val="000000"/>
                </a:solidFill>
                <a:latin typeface="Arial" panose="020B0604020202020204" pitchFamily="34" charset="0"/>
                <a:cs typeface="Arial" panose="020B0604020202020204" pitchFamily="34" charset="0"/>
              </a:rPr>
              <a:t>- One off fall.</a:t>
            </a:r>
          </a:p>
          <a:p>
            <a:pPr fontAlgn="base"/>
            <a:r>
              <a:rPr lang="en-GB" dirty="0">
                <a:solidFill>
                  <a:srgbClr val="000000"/>
                </a:solidFill>
                <a:latin typeface="Arial" panose="020B0604020202020204" pitchFamily="34" charset="0"/>
                <a:cs typeface="Arial" panose="020B0604020202020204" pitchFamily="34" charset="0"/>
              </a:rPr>
              <a:t>- Witnessed (if not witnessed would need to consider raising).</a:t>
            </a:r>
          </a:p>
          <a:p>
            <a:pPr fontAlgn="base"/>
            <a:r>
              <a:rPr lang="en-GB" dirty="0">
                <a:solidFill>
                  <a:srgbClr val="000000"/>
                </a:solidFill>
                <a:latin typeface="Arial" panose="020B0604020202020204" pitchFamily="34" charset="0"/>
                <a:cs typeface="Arial" panose="020B0604020202020204" pitchFamily="34" charset="0"/>
              </a:rPr>
              <a:t>- No third party.</a:t>
            </a:r>
          </a:p>
          <a:p>
            <a:pPr fontAlgn="base"/>
            <a:r>
              <a:rPr lang="en-GB" dirty="0">
                <a:solidFill>
                  <a:srgbClr val="000000"/>
                </a:solidFill>
                <a:latin typeface="Arial" panose="020B0604020202020204" pitchFamily="34" charset="0"/>
                <a:cs typeface="Arial" panose="020B0604020202020204" pitchFamily="34" charset="0"/>
              </a:rPr>
              <a:t>- Not as a result of omissions of care.</a:t>
            </a:r>
          </a:p>
          <a:p>
            <a:pPr fontAlgn="base"/>
            <a:r>
              <a:rPr lang="en-GB" dirty="0">
                <a:solidFill>
                  <a:srgbClr val="000000"/>
                </a:solidFill>
                <a:latin typeface="Arial" panose="020B0604020202020204" pitchFamily="34" charset="0"/>
                <a:cs typeface="Arial" panose="020B0604020202020204" pitchFamily="34" charset="0"/>
              </a:rPr>
              <a:t>- Provider took appropriate action.</a:t>
            </a:r>
          </a:p>
        </p:txBody>
      </p:sp>
    </p:spTree>
    <p:extLst>
      <p:ext uri="{BB962C8B-B14F-4D97-AF65-F5344CB8AC3E}">
        <p14:creationId xmlns:p14="http://schemas.microsoft.com/office/powerpoint/2010/main" val="276537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E420-204A-9240-828E-534F0CEF1F92}"/>
              </a:ext>
            </a:extLst>
          </p:cNvPr>
          <p:cNvSpPr>
            <a:spLocks noGrp="1"/>
          </p:cNvSpPr>
          <p:nvPr>
            <p:ph type="title"/>
          </p:nvPr>
        </p:nvSpPr>
        <p:spPr>
          <a:xfrm>
            <a:off x="838200" y="365126"/>
            <a:ext cx="10515600" cy="927646"/>
          </a:xfrm>
        </p:spPr>
        <p:txBody>
          <a:bodyPr>
            <a:normAutofit/>
          </a:bodyPr>
          <a:lstStyle/>
          <a:p>
            <a:pPr algn="ctr"/>
            <a:r>
              <a:rPr lang="en-US" altLang="en-US" sz="4000" b="1" dirty="0">
                <a:latin typeface="Arial" panose="020B0604020202020204" pitchFamily="34" charset="0"/>
                <a:cs typeface="Arial" panose="020B0604020202020204" pitchFamily="34" charset="0"/>
              </a:rPr>
              <a:t>Safeguarding Support Team (SST)</a:t>
            </a:r>
            <a:endParaRPr lang="en-US" sz="4000" dirty="0"/>
          </a:p>
        </p:txBody>
      </p:sp>
      <p:graphicFrame>
        <p:nvGraphicFramePr>
          <p:cNvPr id="72" name="Content Placeholder 2">
            <a:extLst>
              <a:ext uri="{FF2B5EF4-FFF2-40B4-BE49-F238E27FC236}">
                <a16:creationId xmlns:a16="http://schemas.microsoft.com/office/drawing/2014/main" id="{010517F7-8123-590E-2B72-528DEB96803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graphicEl>
                                              <a:dgm id="{1B47FACD-8B3E-4419-A11B-D8A167B5FE2B}"/>
                                            </p:graphicEl>
                                          </p:spTgt>
                                        </p:tgtEl>
                                        <p:attrNameLst>
                                          <p:attrName>style.visibility</p:attrName>
                                        </p:attrNameLst>
                                      </p:cBhvr>
                                      <p:to>
                                        <p:strVal val="visible"/>
                                      </p:to>
                                    </p:set>
                                    <p:anim calcmode="lin" valueType="num">
                                      <p:cBhvr additive="base">
                                        <p:cTn id="7" dur="500" fill="hold"/>
                                        <p:tgtEl>
                                          <p:spTgt spid="72">
                                            <p:graphicEl>
                                              <a:dgm id="{1B47FACD-8B3E-4419-A11B-D8A167B5FE2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2">
                                            <p:graphicEl>
                                              <a:dgm id="{1B47FACD-8B3E-4419-A11B-D8A167B5FE2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graphicEl>
                                              <a:dgm id="{A048C6D1-E393-427A-9AE9-C0D37210C0DF}"/>
                                            </p:graphicEl>
                                          </p:spTgt>
                                        </p:tgtEl>
                                        <p:attrNameLst>
                                          <p:attrName>style.visibility</p:attrName>
                                        </p:attrNameLst>
                                      </p:cBhvr>
                                      <p:to>
                                        <p:strVal val="visible"/>
                                      </p:to>
                                    </p:set>
                                    <p:anim calcmode="lin" valueType="num">
                                      <p:cBhvr additive="base">
                                        <p:cTn id="13" dur="500" fill="hold"/>
                                        <p:tgtEl>
                                          <p:spTgt spid="72">
                                            <p:graphicEl>
                                              <a:dgm id="{A048C6D1-E393-427A-9AE9-C0D37210C0D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
                                            <p:graphicEl>
                                              <a:dgm id="{A048C6D1-E393-427A-9AE9-C0D37210C0D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1A8D-2F76-D838-E9D0-5C7918066DB6}"/>
              </a:ext>
            </a:extLst>
          </p:cNvPr>
          <p:cNvSpPr>
            <a:spLocks noGrp="1"/>
          </p:cNvSpPr>
          <p:nvPr>
            <p:ph type="title"/>
          </p:nvPr>
        </p:nvSpPr>
        <p:spPr/>
        <p:txBody>
          <a:bodyPr anchor="ctr">
            <a:normAutofit/>
          </a:bodyPr>
          <a:lstStyle/>
          <a:p>
            <a:pPr algn="ctr"/>
            <a:r>
              <a:rPr lang="en-GB" sz="2800" b="1">
                <a:latin typeface="Arial" panose="020B0604020202020204" pitchFamily="34" charset="0"/>
                <a:cs typeface="Arial" panose="020B0604020202020204" pitchFamily="34" charset="0"/>
              </a:rPr>
              <a:t>Things to remember when considering raising a safeguarding alert.</a:t>
            </a:r>
            <a:endParaRPr lang="en-GB" sz="2800" b="1"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A6DF0501-55DD-1445-D59E-1457F157D0F4}"/>
              </a:ext>
            </a:extLst>
          </p:cNvPr>
          <p:cNvGraphicFramePr>
            <a:graphicFrameLocks noGrp="1"/>
          </p:cNvGraphicFramePr>
          <p:nvPr>
            <p:ph idx="1"/>
            <p:extLst>
              <p:ext uri="{D42A27DB-BD31-4B8C-83A1-F6EECF244321}">
                <p14:modId xmlns:p14="http://schemas.microsoft.com/office/powerpoint/2010/main" val="3636564351"/>
              </p:ext>
            </p:extLst>
          </p:nvPr>
        </p:nvGraphicFramePr>
        <p:xfrm>
          <a:off x="838200" y="1609344"/>
          <a:ext cx="10515600" cy="456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6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27A6829-45F9-42D7-8F86-6D725103520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105EB56-4A8E-47EB-8F70-73C0C696A0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820D829-3426-4ECE-972B-421E3D444C8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7E55ACC-788C-4FEB-9FA1-CC2738E6538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7CA7B73-2CC5-42C0-910E-0B03A470798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9DEF8EE-A696-42FA-97E8-CDCBB82AE3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76C4-C9F3-595E-5EB2-DA27477AD6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FD78B85-7CA5-B10E-559D-BC77E610749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635427F-48B3-8E5D-1CB0-6E89768DF49B}"/>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22779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a:xfrm>
            <a:off x="743607" y="163678"/>
            <a:ext cx="10515600" cy="551025"/>
          </a:xfrm>
        </p:spPr>
        <p:txBody>
          <a:bodyPr>
            <a:normAutofit fontScale="90000"/>
          </a:bodyPr>
          <a:lstStyle/>
          <a:p>
            <a:pPr algn="ctr"/>
            <a:r>
              <a:rPr lang="en-GB" altLang="en-US" b="1" kern="1200" dirty="0">
                <a:solidFill>
                  <a:schemeClr val="bg1"/>
                </a:solidFill>
                <a:latin typeface="Arial" panose="020B0604020202020204" pitchFamily="34" charset="0"/>
                <a:cs typeface="+mn-cs"/>
              </a:rPr>
              <a:t>What is Safeguarding?</a:t>
            </a:r>
            <a:endParaRPr lang="en-GB" dirty="0">
              <a:solidFill>
                <a:schemeClr val="bg1"/>
              </a:solidFill>
            </a:endParaRPr>
          </a:p>
        </p:txBody>
      </p:sp>
      <p:graphicFrame>
        <p:nvGraphicFramePr>
          <p:cNvPr id="8" name="Content Placeholder 2">
            <a:extLst>
              <a:ext uri="{FF2B5EF4-FFF2-40B4-BE49-F238E27FC236}">
                <a16:creationId xmlns:a16="http://schemas.microsoft.com/office/drawing/2014/main" id="{4802A23F-7D5F-360C-89BF-9EFD3A32E7D1}"/>
              </a:ext>
            </a:extLst>
          </p:cNvPr>
          <p:cNvGraphicFramePr>
            <a:graphicFrameLocks noGrp="1"/>
          </p:cNvGraphicFramePr>
          <p:nvPr>
            <p:ph idx="1"/>
          </p:nvPr>
        </p:nvGraphicFramePr>
        <p:xfrm>
          <a:off x="346841" y="914400"/>
          <a:ext cx="11634952" cy="4792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2261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AE7D7A7E-E1B9-4600-8D08-92C59F5F2874}"/>
                                            </p:graphicEl>
                                          </p:spTgt>
                                        </p:tgtEl>
                                        <p:attrNameLst>
                                          <p:attrName>style.visibility</p:attrName>
                                        </p:attrNameLst>
                                      </p:cBhvr>
                                      <p:to>
                                        <p:strVal val="visible"/>
                                      </p:to>
                                    </p:set>
                                    <p:animEffect transition="in" filter="fade">
                                      <p:cBhvr>
                                        <p:cTn id="7" dur="1000"/>
                                        <p:tgtEl>
                                          <p:spTgt spid="8">
                                            <p:graphicEl>
                                              <a:dgm id="{AE7D7A7E-E1B9-4600-8D08-92C59F5F2874}"/>
                                            </p:graphicEl>
                                          </p:spTgt>
                                        </p:tgtEl>
                                      </p:cBhvr>
                                    </p:animEffect>
                                    <p:anim calcmode="lin" valueType="num">
                                      <p:cBhvr>
                                        <p:cTn id="8" dur="1000" fill="hold"/>
                                        <p:tgtEl>
                                          <p:spTgt spid="8">
                                            <p:graphicEl>
                                              <a:dgm id="{AE7D7A7E-E1B9-4600-8D08-92C59F5F2874}"/>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AE7D7A7E-E1B9-4600-8D08-92C59F5F287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4ACE2A41-00A6-4612-8B3D-BB46498B5E9C}"/>
                                            </p:graphicEl>
                                          </p:spTgt>
                                        </p:tgtEl>
                                        <p:attrNameLst>
                                          <p:attrName>style.visibility</p:attrName>
                                        </p:attrNameLst>
                                      </p:cBhvr>
                                      <p:to>
                                        <p:strVal val="visible"/>
                                      </p:to>
                                    </p:set>
                                    <p:animEffect transition="in" filter="fade">
                                      <p:cBhvr>
                                        <p:cTn id="14" dur="1000"/>
                                        <p:tgtEl>
                                          <p:spTgt spid="8">
                                            <p:graphicEl>
                                              <a:dgm id="{4ACE2A41-00A6-4612-8B3D-BB46498B5E9C}"/>
                                            </p:graphicEl>
                                          </p:spTgt>
                                        </p:tgtEl>
                                      </p:cBhvr>
                                    </p:animEffect>
                                    <p:anim calcmode="lin" valueType="num">
                                      <p:cBhvr>
                                        <p:cTn id="15" dur="1000" fill="hold"/>
                                        <p:tgtEl>
                                          <p:spTgt spid="8">
                                            <p:graphicEl>
                                              <a:dgm id="{4ACE2A41-00A6-4612-8B3D-BB46498B5E9C}"/>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4ACE2A41-00A6-4612-8B3D-BB46498B5E9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FD2DFB35-663B-4B7E-81CE-7DF95ABBD5DB}"/>
                                            </p:graphicEl>
                                          </p:spTgt>
                                        </p:tgtEl>
                                        <p:attrNameLst>
                                          <p:attrName>style.visibility</p:attrName>
                                        </p:attrNameLst>
                                      </p:cBhvr>
                                      <p:to>
                                        <p:strVal val="visible"/>
                                      </p:to>
                                    </p:set>
                                    <p:animEffect transition="in" filter="fade">
                                      <p:cBhvr>
                                        <p:cTn id="19" dur="1000"/>
                                        <p:tgtEl>
                                          <p:spTgt spid="8">
                                            <p:graphicEl>
                                              <a:dgm id="{FD2DFB35-663B-4B7E-81CE-7DF95ABBD5DB}"/>
                                            </p:graphicEl>
                                          </p:spTgt>
                                        </p:tgtEl>
                                      </p:cBhvr>
                                    </p:animEffect>
                                    <p:anim calcmode="lin" valueType="num">
                                      <p:cBhvr>
                                        <p:cTn id="20" dur="1000" fill="hold"/>
                                        <p:tgtEl>
                                          <p:spTgt spid="8">
                                            <p:graphicEl>
                                              <a:dgm id="{FD2DFB35-663B-4B7E-81CE-7DF95ABBD5DB}"/>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FD2DFB35-663B-4B7E-81CE-7DF95ABBD5D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graphicEl>
                                              <a:dgm id="{DC252373-BE72-4A41-B8AF-36DF1BA0846A}"/>
                                            </p:graphicEl>
                                          </p:spTgt>
                                        </p:tgtEl>
                                        <p:attrNameLst>
                                          <p:attrName>style.visibility</p:attrName>
                                        </p:attrNameLst>
                                      </p:cBhvr>
                                      <p:to>
                                        <p:strVal val="visible"/>
                                      </p:to>
                                    </p:set>
                                    <p:animEffect transition="in" filter="fade">
                                      <p:cBhvr>
                                        <p:cTn id="26" dur="1000"/>
                                        <p:tgtEl>
                                          <p:spTgt spid="8">
                                            <p:graphicEl>
                                              <a:dgm id="{DC252373-BE72-4A41-B8AF-36DF1BA0846A}"/>
                                            </p:graphicEl>
                                          </p:spTgt>
                                        </p:tgtEl>
                                      </p:cBhvr>
                                    </p:animEffect>
                                    <p:anim calcmode="lin" valueType="num">
                                      <p:cBhvr>
                                        <p:cTn id="27" dur="1000" fill="hold"/>
                                        <p:tgtEl>
                                          <p:spTgt spid="8">
                                            <p:graphicEl>
                                              <a:dgm id="{DC252373-BE72-4A41-B8AF-36DF1BA0846A}"/>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DC252373-BE72-4A41-B8AF-36DF1BA0846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graphicEl>
                                              <a:dgm id="{5C0CD95F-28F9-411B-9BA5-6B82A4C51717}"/>
                                            </p:graphicEl>
                                          </p:spTgt>
                                        </p:tgtEl>
                                        <p:attrNameLst>
                                          <p:attrName>style.visibility</p:attrName>
                                        </p:attrNameLst>
                                      </p:cBhvr>
                                      <p:to>
                                        <p:strVal val="visible"/>
                                      </p:to>
                                    </p:set>
                                    <p:animEffect transition="in" filter="fade">
                                      <p:cBhvr>
                                        <p:cTn id="31" dur="1000"/>
                                        <p:tgtEl>
                                          <p:spTgt spid="8">
                                            <p:graphicEl>
                                              <a:dgm id="{5C0CD95F-28F9-411B-9BA5-6B82A4C51717}"/>
                                            </p:graphicEl>
                                          </p:spTgt>
                                        </p:tgtEl>
                                      </p:cBhvr>
                                    </p:animEffect>
                                    <p:anim calcmode="lin" valueType="num">
                                      <p:cBhvr>
                                        <p:cTn id="32" dur="1000" fill="hold"/>
                                        <p:tgtEl>
                                          <p:spTgt spid="8">
                                            <p:graphicEl>
                                              <a:dgm id="{5C0CD95F-28F9-411B-9BA5-6B82A4C51717}"/>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5C0CD95F-28F9-411B-9BA5-6B82A4C517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a:xfrm>
            <a:off x="635001" y="640823"/>
            <a:ext cx="2833414" cy="5583148"/>
          </a:xfrm>
        </p:spPr>
        <p:txBody>
          <a:bodyPr anchor="ctr">
            <a:normAutofit/>
          </a:bodyPr>
          <a:lstStyle/>
          <a:p>
            <a:pPr algn="ctr"/>
            <a:r>
              <a:rPr lang="en-GB" altLang="en-US" sz="4000" b="1" kern="1200" dirty="0">
                <a:latin typeface="Arial" panose="020B0604020202020204" pitchFamily="34" charset="0"/>
                <a:cs typeface="Arial" panose="020B0604020202020204" pitchFamily="34" charset="0"/>
              </a:rPr>
              <a:t>What is a Section 42 Enquiry?</a:t>
            </a:r>
            <a:endParaRPr lang="en-GB" sz="4000" dirty="0"/>
          </a:p>
        </p:txBody>
      </p:sp>
      <p:graphicFrame>
        <p:nvGraphicFramePr>
          <p:cNvPr id="5" name="Content Placeholder 2">
            <a:extLst>
              <a:ext uri="{FF2B5EF4-FFF2-40B4-BE49-F238E27FC236}">
                <a16:creationId xmlns:a16="http://schemas.microsoft.com/office/drawing/2014/main" id="{A754EF79-92EB-85E2-4C0F-DDBC52C134E0}"/>
              </a:ext>
            </a:extLst>
          </p:cNvPr>
          <p:cNvGraphicFramePr>
            <a:graphicFrameLocks noGrp="1"/>
          </p:cNvGraphicFramePr>
          <p:nvPr>
            <p:ph idx="1"/>
          </p:nvPr>
        </p:nvGraphicFramePr>
        <p:xfrm>
          <a:off x="3591394" y="640822"/>
          <a:ext cx="7957136"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0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8CE21D2C-F224-4905-8224-7FB5A3672BF5}"/>
                                            </p:graphicEl>
                                          </p:spTgt>
                                        </p:tgtEl>
                                        <p:attrNameLst>
                                          <p:attrName>style.visibility</p:attrName>
                                        </p:attrNameLst>
                                      </p:cBhvr>
                                      <p:to>
                                        <p:strVal val="visible"/>
                                      </p:to>
                                    </p:set>
                                    <p:animEffect transition="in" filter="fade">
                                      <p:cBhvr>
                                        <p:cTn id="7" dur="1000"/>
                                        <p:tgtEl>
                                          <p:spTgt spid="5">
                                            <p:graphicEl>
                                              <a:dgm id="{8CE21D2C-F224-4905-8224-7FB5A3672BF5}"/>
                                            </p:graphicEl>
                                          </p:spTgt>
                                        </p:tgtEl>
                                      </p:cBhvr>
                                    </p:animEffect>
                                    <p:anim calcmode="lin" valueType="num">
                                      <p:cBhvr>
                                        <p:cTn id="8" dur="1000" fill="hold"/>
                                        <p:tgtEl>
                                          <p:spTgt spid="5">
                                            <p:graphicEl>
                                              <a:dgm id="{8CE21D2C-F224-4905-8224-7FB5A3672BF5}"/>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8CE21D2C-F224-4905-8224-7FB5A3672BF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9E15B918-8D27-4035-AD39-9521D53DF95C}"/>
                                            </p:graphicEl>
                                          </p:spTgt>
                                        </p:tgtEl>
                                        <p:attrNameLst>
                                          <p:attrName>style.visibility</p:attrName>
                                        </p:attrNameLst>
                                      </p:cBhvr>
                                      <p:to>
                                        <p:strVal val="visible"/>
                                      </p:to>
                                    </p:set>
                                    <p:animEffect transition="in" filter="fade">
                                      <p:cBhvr>
                                        <p:cTn id="12" dur="1000"/>
                                        <p:tgtEl>
                                          <p:spTgt spid="5">
                                            <p:graphicEl>
                                              <a:dgm id="{9E15B918-8D27-4035-AD39-9521D53DF95C}"/>
                                            </p:graphicEl>
                                          </p:spTgt>
                                        </p:tgtEl>
                                      </p:cBhvr>
                                    </p:animEffect>
                                    <p:anim calcmode="lin" valueType="num">
                                      <p:cBhvr>
                                        <p:cTn id="13" dur="1000" fill="hold"/>
                                        <p:tgtEl>
                                          <p:spTgt spid="5">
                                            <p:graphicEl>
                                              <a:dgm id="{9E15B918-8D27-4035-AD39-9521D53DF95C}"/>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9E15B918-8D27-4035-AD39-9521D53DF95C}"/>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C52496F0-7F1B-4ACA-99A1-0D526D189BBC}"/>
                                            </p:graphicEl>
                                          </p:spTgt>
                                        </p:tgtEl>
                                        <p:attrNameLst>
                                          <p:attrName>style.visibility</p:attrName>
                                        </p:attrNameLst>
                                      </p:cBhvr>
                                      <p:to>
                                        <p:strVal val="visible"/>
                                      </p:to>
                                    </p:set>
                                    <p:animEffect transition="in" filter="fade">
                                      <p:cBhvr>
                                        <p:cTn id="19" dur="1000"/>
                                        <p:tgtEl>
                                          <p:spTgt spid="5">
                                            <p:graphicEl>
                                              <a:dgm id="{C52496F0-7F1B-4ACA-99A1-0D526D189BBC}"/>
                                            </p:graphicEl>
                                          </p:spTgt>
                                        </p:tgtEl>
                                      </p:cBhvr>
                                    </p:animEffect>
                                    <p:anim calcmode="lin" valueType="num">
                                      <p:cBhvr>
                                        <p:cTn id="20" dur="1000" fill="hold"/>
                                        <p:tgtEl>
                                          <p:spTgt spid="5">
                                            <p:graphicEl>
                                              <a:dgm id="{C52496F0-7F1B-4ACA-99A1-0D526D189BBC}"/>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C52496F0-7F1B-4ACA-99A1-0D526D189BB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1840855C-4820-4687-A75A-D131DB204E5E}"/>
                                            </p:graphicEl>
                                          </p:spTgt>
                                        </p:tgtEl>
                                        <p:attrNameLst>
                                          <p:attrName>style.visibility</p:attrName>
                                        </p:attrNameLst>
                                      </p:cBhvr>
                                      <p:to>
                                        <p:strVal val="visible"/>
                                      </p:to>
                                    </p:set>
                                    <p:animEffect transition="in" filter="fade">
                                      <p:cBhvr>
                                        <p:cTn id="24" dur="1000"/>
                                        <p:tgtEl>
                                          <p:spTgt spid="5">
                                            <p:graphicEl>
                                              <a:dgm id="{1840855C-4820-4687-A75A-D131DB204E5E}"/>
                                            </p:graphicEl>
                                          </p:spTgt>
                                        </p:tgtEl>
                                      </p:cBhvr>
                                    </p:animEffect>
                                    <p:anim calcmode="lin" valueType="num">
                                      <p:cBhvr>
                                        <p:cTn id="25" dur="1000" fill="hold"/>
                                        <p:tgtEl>
                                          <p:spTgt spid="5">
                                            <p:graphicEl>
                                              <a:dgm id="{1840855C-4820-4687-A75A-D131DB204E5E}"/>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1840855C-4820-4687-A75A-D131DB204E5E}"/>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E4C45285-E066-4E18-A4E4-0C44B3EF7CF7}"/>
                                            </p:graphicEl>
                                          </p:spTgt>
                                        </p:tgtEl>
                                        <p:attrNameLst>
                                          <p:attrName>style.visibility</p:attrName>
                                        </p:attrNameLst>
                                      </p:cBhvr>
                                      <p:to>
                                        <p:strVal val="visible"/>
                                      </p:to>
                                    </p:set>
                                    <p:animEffect transition="in" filter="fade">
                                      <p:cBhvr>
                                        <p:cTn id="31" dur="1000"/>
                                        <p:tgtEl>
                                          <p:spTgt spid="5">
                                            <p:graphicEl>
                                              <a:dgm id="{E4C45285-E066-4E18-A4E4-0C44B3EF7CF7}"/>
                                            </p:graphicEl>
                                          </p:spTgt>
                                        </p:tgtEl>
                                      </p:cBhvr>
                                    </p:animEffect>
                                    <p:anim calcmode="lin" valueType="num">
                                      <p:cBhvr>
                                        <p:cTn id="32" dur="1000" fill="hold"/>
                                        <p:tgtEl>
                                          <p:spTgt spid="5">
                                            <p:graphicEl>
                                              <a:dgm id="{E4C45285-E066-4E18-A4E4-0C44B3EF7CF7}"/>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E4C45285-E066-4E18-A4E4-0C44B3EF7CF7}"/>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45C69496-2705-498B-9B73-28BA3D0E5634}"/>
                                            </p:graphicEl>
                                          </p:spTgt>
                                        </p:tgtEl>
                                        <p:attrNameLst>
                                          <p:attrName>style.visibility</p:attrName>
                                        </p:attrNameLst>
                                      </p:cBhvr>
                                      <p:to>
                                        <p:strVal val="visible"/>
                                      </p:to>
                                    </p:set>
                                    <p:animEffect transition="in" filter="fade">
                                      <p:cBhvr>
                                        <p:cTn id="36" dur="1000"/>
                                        <p:tgtEl>
                                          <p:spTgt spid="5">
                                            <p:graphicEl>
                                              <a:dgm id="{45C69496-2705-498B-9B73-28BA3D0E5634}"/>
                                            </p:graphicEl>
                                          </p:spTgt>
                                        </p:tgtEl>
                                      </p:cBhvr>
                                    </p:animEffect>
                                    <p:anim calcmode="lin" valueType="num">
                                      <p:cBhvr>
                                        <p:cTn id="37" dur="1000" fill="hold"/>
                                        <p:tgtEl>
                                          <p:spTgt spid="5">
                                            <p:graphicEl>
                                              <a:dgm id="{45C69496-2705-498B-9B73-28BA3D0E5634}"/>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45C69496-2705-498B-9B73-28BA3D0E5634}"/>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55E62DCC-5EB6-46D0-B2C3-AEA2E15E0C90}"/>
                                            </p:graphicEl>
                                          </p:spTgt>
                                        </p:tgtEl>
                                        <p:attrNameLst>
                                          <p:attrName>style.visibility</p:attrName>
                                        </p:attrNameLst>
                                      </p:cBhvr>
                                      <p:to>
                                        <p:strVal val="visible"/>
                                      </p:to>
                                    </p:set>
                                    <p:animEffect transition="in" filter="fade">
                                      <p:cBhvr>
                                        <p:cTn id="43" dur="1000"/>
                                        <p:tgtEl>
                                          <p:spTgt spid="5">
                                            <p:graphicEl>
                                              <a:dgm id="{55E62DCC-5EB6-46D0-B2C3-AEA2E15E0C90}"/>
                                            </p:graphicEl>
                                          </p:spTgt>
                                        </p:tgtEl>
                                      </p:cBhvr>
                                    </p:animEffect>
                                    <p:anim calcmode="lin" valueType="num">
                                      <p:cBhvr>
                                        <p:cTn id="44" dur="1000" fill="hold"/>
                                        <p:tgtEl>
                                          <p:spTgt spid="5">
                                            <p:graphicEl>
                                              <a:dgm id="{55E62DCC-5EB6-46D0-B2C3-AEA2E15E0C90}"/>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55E62DCC-5EB6-46D0-B2C3-AEA2E15E0C90}"/>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89412C85-BEB1-4811-A0E3-2B2ED1A77408}"/>
                                            </p:graphicEl>
                                          </p:spTgt>
                                        </p:tgtEl>
                                        <p:attrNameLst>
                                          <p:attrName>style.visibility</p:attrName>
                                        </p:attrNameLst>
                                      </p:cBhvr>
                                      <p:to>
                                        <p:strVal val="visible"/>
                                      </p:to>
                                    </p:set>
                                    <p:animEffect transition="in" filter="fade">
                                      <p:cBhvr>
                                        <p:cTn id="48" dur="1000"/>
                                        <p:tgtEl>
                                          <p:spTgt spid="5">
                                            <p:graphicEl>
                                              <a:dgm id="{89412C85-BEB1-4811-A0E3-2B2ED1A77408}"/>
                                            </p:graphicEl>
                                          </p:spTgt>
                                        </p:tgtEl>
                                      </p:cBhvr>
                                    </p:animEffect>
                                    <p:anim calcmode="lin" valueType="num">
                                      <p:cBhvr>
                                        <p:cTn id="49" dur="1000" fill="hold"/>
                                        <p:tgtEl>
                                          <p:spTgt spid="5">
                                            <p:graphicEl>
                                              <a:dgm id="{89412C85-BEB1-4811-A0E3-2B2ED1A77408}"/>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89412C85-BEB1-4811-A0E3-2B2ED1A77408}"/>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graphicEl>
                                              <a:dgm id="{EA78C821-65D5-427D-B15C-FA0D853E42B3}"/>
                                            </p:graphicEl>
                                          </p:spTgt>
                                        </p:tgtEl>
                                        <p:attrNameLst>
                                          <p:attrName>style.visibility</p:attrName>
                                        </p:attrNameLst>
                                      </p:cBhvr>
                                      <p:to>
                                        <p:strVal val="visible"/>
                                      </p:to>
                                    </p:set>
                                    <p:animEffect transition="in" filter="fade">
                                      <p:cBhvr>
                                        <p:cTn id="55" dur="1000"/>
                                        <p:tgtEl>
                                          <p:spTgt spid="5">
                                            <p:graphicEl>
                                              <a:dgm id="{EA78C821-65D5-427D-B15C-FA0D853E42B3}"/>
                                            </p:graphicEl>
                                          </p:spTgt>
                                        </p:tgtEl>
                                      </p:cBhvr>
                                    </p:animEffect>
                                    <p:anim calcmode="lin" valueType="num">
                                      <p:cBhvr>
                                        <p:cTn id="56" dur="1000" fill="hold"/>
                                        <p:tgtEl>
                                          <p:spTgt spid="5">
                                            <p:graphicEl>
                                              <a:dgm id="{EA78C821-65D5-427D-B15C-FA0D853E42B3}"/>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EA78C821-65D5-427D-B15C-FA0D853E42B3}"/>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graphicEl>
                                              <a:dgm id="{233DEEC6-D67D-4D23-9301-48C5CFB33229}"/>
                                            </p:graphicEl>
                                          </p:spTgt>
                                        </p:tgtEl>
                                        <p:attrNameLst>
                                          <p:attrName>style.visibility</p:attrName>
                                        </p:attrNameLst>
                                      </p:cBhvr>
                                      <p:to>
                                        <p:strVal val="visible"/>
                                      </p:to>
                                    </p:set>
                                    <p:animEffect transition="in" filter="fade">
                                      <p:cBhvr>
                                        <p:cTn id="60" dur="1000"/>
                                        <p:tgtEl>
                                          <p:spTgt spid="5">
                                            <p:graphicEl>
                                              <a:dgm id="{233DEEC6-D67D-4D23-9301-48C5CFB33229}"/>
                                            </p:graphicEl>
                                          </p:spTgt>
                                        </p:tgtEl>
                                      </p:cBhvr>
                                    </p:animEffect>
                                    <p:anim calcmode="lin" valueType="num">
                                      <p:cBhvr>
                                        <p:cTn id="61" dur="1000" fill="hold"/>
                                        <p:tgtEl>
                                          <p:spTgt spid="5">
                                            <p:graphicEl>
                                              <a:dgm id="{233DEEC6-D67D-4D23-9301-48C5CFB33229}"/>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233DEEC6-D67D-4D23-9301-48C5CFB33229}"/>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graphicEl>
                                              <a:dgm id="{73230DF9-9375-4660-BFB4-E195A9A97106}"/>
                                            </p:graphicEl>
                                          </p:spTgt>
                                        </p:tgtEl>
                                        <p:attrNameLst>
                                          <p:attrName>style.visibility</p:attrName>
                                        </p:attrNameLst>
                                      </p:cBhvr>
                                      <p:to>
                                        <p:strVal val="visible"/>
                                      </p:to>
                                    </p:set>
                                    <p:animEffect transition="in" filter="fade">
                                      <p:cBhvr>
                                        <p:cTn id="67" dur="1000"/>
                                        <p:tgtEl>
                                          <p:spTgt spid="5">
                                            <p:graphicEl>
                                              <a:dgm id="{73230DF9-9375-4660-BFB4-E195A9A97106}"/>
                                            </p:graphicEl>
                                          </p:spTgt>
                                        </p:tgtEl>
                                      </p:cBhvr>
                                    </p:animEffect>
                                    <p:anim calcmode="lin" valueType="num">
                                      <p:cBhvr>
                                        <p:cTn id="68" dur="1000" fill="hold"/>
                                        <p:tgtEl>
                                          <p:spTgt spid="5">
                                            <p:graphicEl>
                                              <a:dgm id="{73230DF9-9375-4660-BFB4-E195A9A97106}"/>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73230DF9-9375-4660-BFB4-E195A9A97106}"/>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graphicEl>
                                              <a:dgm id="{B0510A7D-225B-4547-99CD-C12DA5F23EA4}"/>
                                            </p:graphicEl>
                                          </p:spTgt>
                                        </p:tgtEl>
                                        <p:attrNameLst>
                                          <p:attrName>style.visibility</p:attrName>
                                        </p:attrNameLst>
                                      </p:cBhvr>
                                      <p:to>
                                        <p:strVal val="visible"/>
                                      </p:to>
                                    </p:set>
                                    <p:animEffect transition="in" filter="fade">
                                      <p:cBhvr>
                                        <p:cTn id="72" dur="1000"/>
                                        <p:tgtEl>
                                          <p:spTgt spid="5">
                                            <p:graphicEl>
                                              <a:dgm id="{B0510A7D-225B-4547-99CD-C12DA5F23EA4}"/>
                                            </p:graphicEl>
                                          </p:spTgt>
                                        </p:tgtEl>
                                      </p:cBhvr>
                                    </p:animEffect>
                                    <p:anim calcmode="lin" valueType="num">
                                      <p:cBhvr>
                                        <p:cTn id="73" dur="1000" fill="hold"/>
                                        <p:tgtEl>
                                          <p:spTgt spid="5">
                                            <p:graphicEl>
                                              <a:dgm id="{B0510A7D-225B-4547-99CD-C12DA5F23EA4}"/>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B0510A7D-225B-4547-99CD-C12DA5F23EA4}"/>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
                                            <p:graphicEl>
                                              <a:dgm id="{82AC74EB-DD30-4CFA-9E56-9564C0D794C4}"/>
                                            </p:graphicEl>
                                          </p:spTgt>
                                        </p:tgtEl>
                                        <p:attrNameLst>
                                          <p:attrName>style.visibility</p:attrName>
                                        </p:attrNameLst>
                                      </p:cBhvr>
                                      <p:to>
                                        <p:strVal val="visible"/>
                                      </p:to>
                                    </p:set>
                                    <p:animEffect transition="in" filter="fade">
                                      <p:cBhvr>
                                        <p:cTn id="79" dur="1000"/>
                                        <p:tgtEl>
                                          <p:spTgt spid="5">
                                            <p:graphicEl>
                                              <a:dgm id="{82AC74EB-DD30-4CFA-9E56-9564C0D794C4}"/>
                                            </p:graphicEl>
                                          </p:spTgt>
                                        </p:tgtEl>
                                      </p:cBhvr>
                                    </p:animEffect>
                                    <p:anim calcmode="lin" valueType="num">
                                      <p:cBhvr>
                                        <p:cTn id="80" dur="1000" fill="hold"/>
                                        <p:tgtEl>
                                          <p:spTgt spid="5">
                                            <p:graphicEl>
                                              <a:dgm id="{82AC74EB-DD30-4CFA-9E56-9564C0D794C4}"/>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82AC74EB-DD30-4CFA-9E56-9564C0D794C4}"/>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
                                            <p:graphicEl>
                                              <a:dgm id="{455AF603-7F23-4D00-8EE9-F0A9B619C60B}"/>
                                            </p:graphicEl>
                                          </p:spTgt>
                                        </p:tgtEl>
                                        <p:attrNameLst>
                                          <p:attrName>style.visibility</p:attrName>
                                        </p:attrNameLst>
                                      </p:cBhvr>
                                      <p:to>
                                        <p:strVal val="visible"/>
                                      </p:to>
                                    </p:set>
                                    <p:animEffect transition="in" filter="fade">
                                      <p:cBhvr>
                                        <p:cTn id="84" dur="1000"/>
                                        <p:tgtEl>
                                          <p:spTgt spid="5">
                                            <p:graphicEl>
                                              <a:dgm id="{455AF603-7F23-4D00-8EE9-F0A9B619C60B}"/>
                                            </p:graphicEl>
                                          </p:spTgt>
                                        </p:tgtEl>
                                      </p:cBhvr>
                                    </p:animEffect>
                                    <p:anim calcmode="lin" valueType="num">
                                      <p:cBhvr>
                                        <p:cTn id="85" dur="1000" fill="hold"/>
                                        <p:tgtEl>
                                          <p:spTgt spid="5">
                                            <p:graphicEl>
                                              <a:dgm id="{455AF603-7F23-4D00-8EE9-F0A9B619C60B}"/>
                                            </p:graphicEl>
                                          </p:spTgt>
                                        </p:tgtEl>
                                        <p:attrNameLst>
                                          <p:attrName>ppt_x</p:attrName>
                                        </p:attrNameLst>
                                      </p:cBhvr>
                                      <p:tavLst>
                                        <p:tav tm="0">
                                          <p:val>
                                            <p:strVal val="#ppt_x"/>
                                          </p:val>
                                        </p:tav>
                                        <p:tav tm="100000">
                                          <p:val>
                                            <p:strVal val="#ppt_x"/>
                                          </p:val>
                                        </p:tav>
                                      </p:tavLst>
                                    </p:anim>
                                    <p:anim calcmode="lin" valueType="num">
                                      <p:cBhvr>
                                        <p:cTn id="86" dur="1000" fill="hold"/>
                                        <p:tgtEl>
                                          <p:spTgt spid="5">
                                            <p:graphicEl>
                                              <a:dgm id="{455AF603-7F23-4D00-8EE9-F0A9B619C60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p:txBody>
          <a:bodyPr>
            <a:normAutofit/>
          </a:bodyPr>
          <a:lstStyle/>
          <a:p>
            <a:r>
              <a:rPr lang="en-GB" altLang="en-US" sz="4000" b="1" dirty="0">
                <a:latin typeface="Arial" panose="020B0604020202020204" pitchFamily="34" charset="0"/>
                <a:cs typeface="Arial" panose="020B0604020202020204" pitchFamily="34" charset="0"/>
              </a:rPr>
              <a:t>Things to consider when raising a safeguarding concern </a:t>
            </a:r>
            <a:endParaRPr lang="en-GB" sz="4000" dirty="0"/>
          </a:p>
        </p:txBody>
      </p:sp>
      <p:graphicFrame>
        <p:nvGraphicFramePr>
          <p:cNvPr id="45" name="Content Placeholder 2">
            <a:extLst>
              <a:ext uri="{FF2B5EF4-FFF2-40B4-BE49-F238E27FC236}">
                <a16:creationId xmlns:a16="http://schemas.microsoft.com/office/drawing/2014/main" id="{6C57999E-E3C6-A2A1-BA3E-7C2BB9A96956}"/>
              </a:ext>
            </a:extLst>
          </p:cNvPr>
          <p:cNvGraphicFramePr>
            <a:graphicFrameLocks noGrp="1"/>
          </p:cNvGraphicFramePr>
          <p:nvPr>
            <p:ph idx="1"/>
            <p:extLst>
              <p:ext uri="{D42A27DB-BD31-4B8C-83A1-F6EECF244321}">
                <p14:modId xmlns:p14="http://schemas.microsoft.com/office/powerpoint/2010/main" val="14963988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3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graphicEl>
                                              <a:dgm id="{174C3ABF-80E9-4F3D-A8CE-36A59B92DF0B}"/>
                                            </p:graphicEl>
                                          </p:spTgt>
                                        </p:tgtEl>
                                        <p:attrNameLst>
                                          <p:attrName>style.visibility</p:attrName>
                                        </p:attrNameLst>
                                      </p:cBhvr>
                                      <p:to>
                                        <p:strVal val="visible"/>
                                      </p:to>
                                    </p:set>
                                    <p:animEffect transition="in" filter="barn(inVertical)">
                                      <p:cBhvr>
                                        <p:cTn id="7" dur="500"/>
                                        <p:tgtEl>
                                          <p:spTgt spid="45">
                                            <p:graphicEl>
                                              <a:dgm id="{174C3ABF-80E9-4F3D-A8CE-36A59B92DF0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graphicEl>
                                              <a:dgm id="{299FAADD-E417-4BEF-BC05-8B31A466440E}"/>
                                            </p:graphicEl>
                                          </p:spTgt>
                                        </p:tgtEl>
                                        <p:attrNameLst>
                                          <p:attrName>style.visibility</p:attrName>
                                        </p:attrNameLst>
                                      </p:cBhvr>
                                      <p:to>
                                        <p:strVal val="visible"/>
                                      </p:to>
                                    </p:set>
                                    <p:animEffect transition="in" filter="barn(inVertical)">
                                      <p:cBhvr>
                                        <p:cTn id="12" dur="500"/>
                                        <p:tgtEl>
                                          <p:spTgt spid="45">
                                            <p:graphicEl>
                                              <a:dgm id="{299FAADD-E417-4BEF-BC05-8B31A466440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graphicEl>
                                              <a:dgm id="{D5345251-C845-4B65-89AC-E302B6FC3039}"/>
                                            </p:graphicEl>
                                          </p:spTgt>
                                        </p:tgtEl>
                                        <p:attrNameLst>
                                          <p:attrName>style.visibility</p:attrName>
                                        </p:attrNameLst>
                                      </p:cBhvr>
                                      <p:to>
                                        <p:strVal val="visible"/>
                                      </p:to>
                                    </p:set>
                                    <p:animEffect transition="in" filter="barn(inVertical)">
                                      <p:cBhvr>
                                        <p:cTn id="17" dur="500"/>
                                        <p:tgtEl>
                                          <p:spTgt spid="45">
                                            <p:graphicEl>
                                              <a:dgm id="{D5345251-C845-4B65-89AC-E302B6FC303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
                                            <p:graphicEl>
                                              <a:dgm id="{ADE10AE8-8129-4DF5-8B6E-C2134B6BF575}"/>
                                            </p:graphicEl>
                                          </p:spTgt>
                                        </p:tgtEl>
                                        <p:attrNameLst>
                                          <p:attrName>style.visibility</p:attrName>
                                        </p:attrNameLst>
                                      </p:cBhvr>
                                      <p:to>
                                        <p:strVal val="visible"/>
                                      </p:to>
                                    </p:set>
                                    <p:animEffect transition="in" filter="barn(inVertical)">
                                      <p:cBhvr>
                                        <p:cTn id="22" dur="500"/>
                                        <p:tgtEl>
                                          <p:spTgt spid="45">
                                            <p:graphicEl>
                                              <a:dgm id="{ADE10AE8-8129-4DF5-8B6E-C2134B6BF57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graphicEl>
                                              <a:dgm id="{20874C25-11A7-4D32-9805-335FD4D05AE3}"/>
                                            </p:graphicEl>
                                          </p:spTgt>
                                        </p:tgtEl>
                                        <p:attrNameLst>
                                          <p:attrName>style.visibility</p:attrName>
                                        </p:attrNameLst>
                                      </p:cBhvr>
                                      <p:to>
                                        <p:strVal val="visible"/>
                                      </p:to>
                                    </p:set>
                                    <p:animEffect transition="in" filter="barn(inVertical)">
                                      <p:cBhvr>
                                        <p:cTn id="27" dur="500"/>
                                        <p:tgtEl>
                                          <p:spTgt spid="45">
                                            <p:graphicEl>
                                              <a:dgm id="{20874C25-11A7-4D32-9805-335FD4D05A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1C596-9AE0-16A0-1386-1230E01AC071}"/>
            </a:ext>
          </a:extLst>
        </p:cNvPr>
        <p:cNvGrpSpPr/>
        <p:nvPr/>
      </p:nvGrpSpPr>
      <p:grpSpPr>
        <a:xfrm>
          <a:off x="0" y="0"/>
          <a:ext cx="0" cy="0"/>
          <a:chOff x="0" y="0"/>
          <a:chExt cx="0" cy="0"/>
        </a:xfrm>
      </p:grpSpPr>
      <p:graphicFrame>
        <p:nvGraphicFramePr>
          <p:cNvPr id="45" name="Content Placeholder 2">
            <a:extLst>
              <a:ext uri="{FF2B5EF4-FFF2-40B4-BE49-F238E27FC236}">
                <a16:creationId xmlns:a16="http://schemas.microsoft.com/office/drawing/2014/main" id="{1E9B9C31-59EF-7B98-68DB-4164CF6F7EE9}"/>
              </a:ext>
            </a:extLst>
          </p:cNvPr>
          <p:cNvGraphicFramePr>
            <a:graphicFrameLocks noGrp="1"/>
          </p:cNvGraphicFramePr>
          <p:nvPr>
            <p:ph idx="1"/>
            <p:extLst>
              <p:ext uri="{D42A27DB-BD31-4B8C-83A1-F6EECF244321}">
                <p14:modId xmlns:p14="http://schemas.microsoft.com/office/powerpoint/2010/main" val="18354308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6DEBA57-05CF-65D0-F480-ED82D9C0C73D}"/>
              </a:ext>
            </a:extLst>
          </p:cNvPr>
          <p:cNvPicPr>
            <a:picLocks noChangeAspect="1"/>
          </p:cNvPicPr>
          <p:nvPr/>
        </p:nvPicPr>
        <p:blipFill>
          <a:blip r:embed="rId8"/>
          <a:stretch>
            <a:fillRect/>
          </a:stretch>
        </p:blipFill>
        <p:spPr>
          <a:xfrm>
            <a:off x="0" y="1"/>
            <a:ext cx="12192000" cy="5971032"/>
          </a:xfrm>
          <a:prstGeom prst="rect">
            <a:avLst/>
          </a:prstGeom>
        </p:spPr>
      </p:pic>
    </p:spTree>
    <p:extLst>
      <p:ext uri="{BB962C8B-B14F-4D97-AF65-F5344CB8AC3E}">
        <p14:creationId xmlns:p14="http://schemas.microsoft.com/office/powerpoint/2010/main" val="108187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graphicEl>
                                              <a:dgm id="{174C3ABF-80E9-4F3D-A8CE-36A59B92DF0B}"/>
                                            </p:graphicEl>
                                          </p:spTgt>
                                        </p:tgtEl>
                                        <p:attrNameLst>
                                          <p:attrName>style.visibility</p:attrName>
                                        </p:attrNameLst>
                                      </p:cBhvr>
                                      <p:to>
                                        <p:strVal val="visible"/>
                                      </p:to>
                                    </p:set>
                                    <p:animEffect transition="in" filter="barn(inVertical)">
                                      <p:cBhvr>
                                        <p:cTn id="7" dur="500"/>
                                        <p:tgtEl>
                                          <p:spTgt spid="45">
                                            <p:graphicEl>
                                              <a:dgm id="{174C3ABF-80E9-4F3D-A8CE-36A59B92DF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p:txBody>
          <a:bodyPr/>
          <a:lstStyle/>
          <a:p>
            <a:pPr algn="ctr"/>
            <a:r>
              <a:rPr lang="en-GB" altLang="en-US" b="1" dirty="0">
                <a:latin typeface="Arial" panose="020B0604020202020204" pitchFamily="34" charset="0"/>
                <a:cs typeface="Arial" panose="020B0604020202020204" pitchFamily="34" charset="0"/>
              </a:rPr>
              <a:t>Lancashire Safeguarding Adults Board (LSAB) Toolkit </a:t>
            </a:r>
            <a:endParaRPr lang="en-GB" dirty="0"/>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p:txBody>
          <a:bodyPr/>
          <a:lstStyle/>
          <a:p>
            <a:pPr marL="0" indent="0">
              <a:buNone/>
            </a:pPr>
            <a:endParaRPr lang="en-GB"/>
          </a:p>
          <a:p>
            <a:pPr marL="0" indent="0">
              <a:buNone/>
            </a:pPr>
            <a:endParaRPr lang="en-GB"/>
          </a:p>
          <a:p>
            <a:pPr marL="0" indent="0" algn="ctr">
              <a:buNone/>
              <a:defRPr/>
            </a:pPr>
            <a:endParaRPr lang="en-GB">
              <a:solidFill>
                <a:srgbClr val="954F71"/>
              </a:solidFill>
              <a:hlinkClick r:id="rId2">
                <a:extLst>
                  <a:ext uri="{A12FA001-AC4F-418D-AE19-62706E023703}">
                    <ahyp:hlinkClr xmlns:ahyp="http://schemas.microsoft.com/office/drawing/2018/hyperlinkcolor" val="tx"/>
                  </a:ext>
                </a:extLst>
              </a:hlinkClick>
            </a:endParaRPr>
          </a:p>
          <a:p>
            <a:pPr marL="0" indent="0" algn="ctr">
              <a:buNone/>
              <a:defRPr/>
            </a:pPr>
            <a:r>
              <a:rPr lang="en-GB">
                <a:solidFill>
                  <a:srgbClr val="0070C0"/>
                </a:solidFill>
                <a:hlinkClick r:id="rId2">
                  <a:extLst>
                    <a:ext uri="{A12FA001-AC4F-418D-AE19-62706E023703}">
                      <ahyp:hlinkClr xmlns:ahyp="http://schemas.microsoft.com/office/drawing/2018/hyperlinkcolor" val="tx"/>
                    </a:ext>
                  </a:extLst>
                </a:hlinkClick>
              </a:rPr>
              <a:t>Reporting a Safeguarding concern and toolkit for providers and professionals</a:t>
            </a:r>
          </a:p>
          <a:p>
            <a:pPr marL="0" indent="0">
              <a:buNone/>
            </a:pPr>
            <a:endParaRPr lang="en-GB"/>
          </a:p>
        </p:txBody>
      </p:sp>
    </p:spTree>
    <p:extLst>
      <p:ext uri="{BB962C8B-B14F-4D97-AF65-F5344CB8AC3E}">
        <p14:creationId xmlns:p14="http://schemas.microsoft.com/office/powerpoint/2010/main" val="169068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3DE6-7BD0-91FA-7B8E-4938E03C62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1F257C-6089-21E7-3DBD-8E555BA1E95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8FBD0BB-6741-FAE4-0119-EE42C06900D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85104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4AEBD-091E-CDCD-77B4-E55114CA9EB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BCF3118-7055-B58F-193E-2121DE175BF3}"/>
              </a:ext>
            </a:extLst>
          </p:cNvPr>
          <p:cNvPicPr>
            <a:picLocks noChangeAspect="1"/>
          </p:cNvPicPr>
          <p:nvPr/>
        </p:nvPicPr>
        <p:blipFill>
          <a:blip r:embed="rId2"/>
          <a:stretch>
            <a:fillRect/>
          </a:stretch>
        </p:blipFill>
        <p:spPr>
          <a:xfrm>
            <a:off x="0" y="0"/>
            <a:ext cx="12188952" cy="6858000"/>
          </a:xfrm>
          <a:prstGeom prst="rect">
            <a:avLst/>
          </a:prstGeom>
        </p:spPr>
      </p:pic>
    </p:spTree>
    <p:extLst>
      <p:ext uri="{BB962C8B-B14F-4D97-AF65-F5344CB8AC3E}">
        <p14:creationId xmlns:p14="http://schemas.microsoft.com/office/powerpoint/2010/main" val="2534303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DFBB8421C08F48ABA629905964D30D" ma:contentTypeVersion="7" ma:contentTypeDescription="Create a new document." ma:contentTypeScope="" ma:versionID="1f2e15ef04a328b4c244ae1b15c0c9ef">
  <xsd:schema xmlns:xsd="http://www.w3.org/2001/XMLSchema" xmlns:xs="http://www.w3.org/2001/XMLSchema" xmlns:p="http://schemas.microsoft.com/office/2006/metadata/properties" xmlns:ns2="5dcf14e3-b948-435d-b8af-e165d66004cb" xmlns:ns3="7daf8523-235e-46dd-af30-af325aeab2bd" targetNamespace="http://schemas.microsoft.com/office/2006/metadata/properties" ma:root="true" ma:fieldsID="00656775787ed1b9331d317f7fbf5b59" ns2:_="" ns3:_="">
    <xsd:import namespace="5dcf14e3-b948-435d-b8af-e165d66004cb"/>
    <xsd:import namespace="7daf8523-235e-46dd-af30-af325aeab2bd"/>
    <xsd:element name="properties">
      <xsd:complexType>
        <xsd:sequence>
          <xsd:element name="documentManagement">
            <xsd:complexType>
              <xsd:all>
                <xsd:element ref="ns2:MediaServiceMetadata" minOccurs="0"/>
                <xsd:element ref="ns2:MediaServiceFastMetadata" minOccurs="0"/>
                <xsd:element ref="ns2:Julie_x002f_Kar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f14e3-b948-435d-b8af-e165d66004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Julie_x002f_Karen" ma:index="10" nillable="true" ma:displayName="Julie/Karen" ma:format="Dropdown" ma:internalName="Julie_x002f_Karen">
      <xsd:simpleType>
        <xsd:restriction base="dms:Text">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af8523-235e-46dd-af30-af325aeab2b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ulie_x002f_Karen xmlns="5dcf14e3-b948-435d-b8af-e165d66004cb" xsi:nil="true"/>
  </documentManagement>
</p:properties>
</file>

<file path=customXml/itemProps1.xml><?xml version="1.0" encoding="utf-8"?>
<ds:datastoreItem xmlns:ds="http://schemas.openxmlformats.org/officeDocument/2006/customXml" ds:itemID="{10095E05-DF0A-4C3A-B1BE-06E9CA8E9395}">
  <ds:schemaRefs>
    <ds:schemaRef ds:uri="http://schemas.microsoft.com/sharepoint/v3/contenttype/forms"/>
  </ds:schemaRefs>
</ds:datastoreItem>
</file>

<file path=customXml/itemProps2.xml><?xml version="1.0" encoding="utf-8"?>
<ds:datastoreItem xmlns:ds="http://schemas.openxmlformats.org/officeDocument/2006/customXml" ds:itemID="{50E3793D-2F44-4FCC-AB5C-A9AAB320A205}">
  <ds:schemaRefs>
    <ds:schemaRef ds:uri="5dcf14e3-b948-435d-b8af-e165d66004cb"/>
    <ds:schemaRef ds:uri="7daf8523-235e-46dd-af30-af325aeab2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8FE2B6-C8D2-4D35-AFF5-445B859E9E58}">
  <ds:schemaRef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http://purl.org/dc/terms/"/>
    <ds:schemaRef ds:uri="http://schemas.openxmlformats.org/package/2006/metadata/core-properties"/>
    <ds:schemaRef ds:uri="7daf8523-235e-46dd-af30-af325aeab2bd"/>
    <ds:schemaRef ds:uri="5dcf14e3-b948-435d-b8af-e165d66004cb"/>
    <ds:schemaRef ds:uri="http://schemas.microsoft.com/office/2006/metadata/properties"/>
  </ds:schemaRefs>
</ds:datastoreItem>
</file>

<file path=docMetadata/LabelInfo.xml><?xml version="1.0" encoding="utf-8"?>
<clbl:labelList xmlns:clbl="http://schemas.microsoft.com/office/2020/mipLabelMetadata">
  <clbl:label id="{9f683e26-d8b9-4609-9ec4-e1a36e4bb4d2}" enabled="0" method="" siteId="{9f683e26-d8b9-4609-9ec4-e1a36e4bb4d2}" removed="1"/>
</clbl:labelList>
</file>

<file path=docProps/app.xml><?xml version="1.0" encoding="utf-8"?>
<Properties xmlns="http://schemas.openxmlformats.org/officeDocument/2006/extended-properties" xmlns:vt="http://schemas.openxmlformats.org/officeDocument/2006/docPropsVTypes">
  <Template/>
  <TotalTime>2254</TotalTime>
  <Words>1320</Words>
  <Application>Microsoft Office PowerPoint</Application>
  <PresentationFormat>Widescreen</PresentationFormat>
  <Paragraphs>95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Calibri</vt:lpstr>
      <vt:lpstr>Wingdings</vt:lpstr>
      <vt:lpstr>Office Theme</vt:lpstr>
      <vt:lpstr>LCC Safeguarding  Adults Service</vt:lpstr>
      <vt:lpstr>Safeguarding Support Team (SST)</vt:lpstr>
      <vt:lpstr>What is Safeguarding?</vt:lpstr>
      <vt:lpstr>What is a Section 42 Enquiry?</vt:lpstr>
      <vt:lpstr>Things to consider when raising a safeguarding concern </vt:lpstr>
      <vt:lpstr>PowerPoint Presentation</vt:lpstr>
      <vt:lpstr>Lancashire Safeguarding Adults Board (LSAB) Toolkit </vt:lpstr>
      <vt:lpstr>PowerPoint Presentation</vt:lpstr>
      <vt:lpstr>PowerPoint Presentation</vt:lpstr>
      <vt:lpstr>LCC Safeguarding Portal</vt:lpstr>
      <vt:lpstr>Provider responsibility if concern does not meet Care Act (2014) for safeguarding</vt:lpstr>
      <vt:lpstr>Scenario - Falls</vt:lpstr>
      <vt:lpstr>Outcome</vt:lpstr>
      <vt:lpstr>Scenario – Pressure Sores</vt:lpstr>
      <vt:lpstr>Outcome</vt:lpstr>
      <vt:lpstr>Scenario - Medication error</vt:lpstr>
      <vt:lpstr>Outcome</vt:lpstr>
      <vt:lpstr>Scenario - Falls </vt:lpstr>
      <vt:lpstr>Outcome</vt:lpstr>
      <vt:lpstr>Things to remember when considering raising a safeguarding alert.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Sergeant, Anthony</dc:creator>
  <cp:lastModifiedBy>Wraithmell, Miranda</cp:lastModifiedBy>
  <cp:revision>11</cp:revision>
  <dcterms:created xsi:type="dcterms:W3CDTF">2022-08-31T10:25:39Z</dcterms:created>
  <dcterms:modified xsi:type="dcterms:W3CDTF">2025-04-03T11:37:59Z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0x01010061DFBB8421C08F48ABA629905964D30D</vt:lpwstr>
  </property>
</Properties>
</file>