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0"/>
  </p:notesMasterIdLst>
  <p:sldIdLst>
    <p:sldId id="746" r:id="rId5"/>
    <p:sldId id="775" r:id="rId6"/>
    <p:sldId id="776" r:id="rId7"/>
    <p:sldId id="777" r:id="rId8"/>
    <p:sldId id="778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40293"/>
    <a:srgbClr val="FF25B6"/>
    <a:srgbClr val="FFDDF4"/>
    <a:srgbClr val="00619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94744" autoAdjust="0"/>
  </p:normalViewPr>
  <p:slideViewPr>
    <p:cSldViewPr snapToGrid="0">
      <p:cViewPr varScale="1">
        <p:scale>
          <a:sx n="73" d="100"/>
          <a:sy n="73" d="100"/>
        </p:scale>
        <p:origin x="979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39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FC6C26-C6C7-45DA-A78C-9472216823C3}" type="datetimeFigureOut">
              <a:rPr lang="en-GB" smtClean="0"/>
              <a:t>10/10/2023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591BCC-D08C-4788-81E5-6AACABC049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69805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Nick start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F8F0621-22F7-48B7-8A08-8D27A98285C8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82376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Nick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591BCC-D08C-4788-81E5-6AACABC0499C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194066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Nick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591BCC-D08C-4788-81E5-6AACABC0499C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63574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Nick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591BCC-D08C-4788-81E5-6AACABC0499C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365367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Nick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591BCC-D08C-4788-81E5-6AACABC0499C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57287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9508" y="1133830"/>
            <a:ext cx="5291249" cy="1559329"/>
          </a:xfrm>
          <a:prstGeom prst="rect">
            <a:avLst/>
          </a:prstGeom>
        </p:spPr>
      </p:pic>
      <p:cxnSp>
        <p:nvCxnSpPr>
          <p:cNvPr id="11" name="Straight Connector 10"/>
          <p:cNvCxnSpPr/>
          <p:nvPr userDrawn="1"/>
        </p:nvCxnSpPr>
        <p:spPr>
          <a:xfrm>
            <a:off x="586451" y="4691605"/>
            <a:ext cx="10803037" cy="0"/>
          </a:xfrm>
          <a:prstGeom prst="line">
            <a:avLst/>
          </a:prstGeom>
          <a:ln w="57150">
            <a:solidFill>
              <a:srgbClr val="CE188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6584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 userDrawn="1"/>
        </p:nvCxnSpPr>
        <p:spPr>
          <a:xfrm>
            <a:off x="395549" y="339292"/>
            <a:ext cx="11242271" cy="0"/>
          </a:xfrm>
          <a:prstGeom prst="line">
            <a:avLst/>
          </a:prstGeom>
          <a:ln w="38100" cap="flat" cmpd="sng" algn="ctr">
            <a:solidFill>
              <a:srgbClr val="00619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26194"/>
            <a:ext cx="10972800" cy="4399969"/>
          </a:xfrm>
          <a:prstGeom prst="rect">
            <a:avLst/>
          </a:prstGeom>
        </p:spPr>
        <p:txBody>
          <a:bodyPr/>
          <a:lstStyle>
            <a:lvl1pPr indent="-455989">
              <a:spcBef>
                <a:spcPts val="0"/>
              </a:spcBef>
              <a:spcAft>
                <a:spcPts val="1600"/>
              </a:spcAft>
              <a:buClr>
                <a:srgbClr val="00619D"/>
              </a:buClr>
              <a:buSzPct val="150000"/>
              <a:buFont typeface="Wingdings" charset="2"/>
              <a:buChar char="§"/>
              <a:defRPr sz="2000" b="1">
                <a:latin typeface="Arial" pitchFamily="34" charset="0"/>
                <a:cs typeface="Arial" pitchFamily="34" charset="0"/>
              </a:defRPr>
            </a:lvl1pPr>
            <a:lvl2pPr>
              <a:defRPr sz="18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 err="1"/>
              <a:t>hjkk</a:t>
            </a:r>
            <a:endParaRPr lang="en-GB" dirty="0"/>
          </a:p>
          <a:p>
            <a:pPr lvl="0"/>
            <a:endParaRPr lang="en-GB" dirty="0"/>
          </a:p>
        </p:txBody>
      </p:sp>
      <p:sp>
        <p:nvSpPr>
          <p:cNvPr id="11" name="Title Placeholder 1"/>
          <p:cNvSpPr>
            <a:spLocks noGrp="1"/>
          </p:cNvSpPr>
          <p:nvPr>
            <p:ph type="title" hasCustomPrompt="1"/>
          </p:nvPr>
        </p:nvSpPr>
        <p:spPr bwMode="auto">
          <a:xfrm>
            <a:off x="266813" y="608228"/>
            <a:ext cx="9347200" cy="3170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algn="l">
              <a:defRPr sz="3200" b="1">
                <a:solidFill>
                  <a:srgbClr val="00619D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Page Title</a:t>
            </a:r>
          </a:p>
        </p:txBody>
      </p:sp>
      <p:sp>
        <p:nvSpPr>
          <p:cNvPr id="19" name="Rounded Rectangle 1"/>
          <p:cNvSpPr/>
          <p:nvPr userDrawn="1"/>
        </p:nvSpPr>
        <p:spPr>
          <a:xfrm>
            <a:off x="351724" y="6364705"/>
            <a:ext cx="420160" cy="497268"/>
          </a:xfrm>
          <a:custGeom>
            <a:avLst/>
            <a:gdLst>
              <a:gd name="connsiteX0" fmla="*/ 0 w 315120"/>
              <a:gd name="connsiteY0" fmla="*/ 52521 h 422493"/>
              <a:gd name="connsiteX1" fmla="*/ 52521 w 315120"/>
              <a:gd name="connsiteY1" fmla="*/ 0 h 422493"/>
              <a:gd name="connsiteX2" fmla="*/ 262599 w 315120"/>
              <a:gd name="connsiteY2" fmla="*/ 0 h 422493"/>
              <a:gd name="connsiteX3" fmla="*/ 315120 w 315120"/>
              <a:gd name="connsiteY3" fmla="*/ 52521 h 422493"/>
              <a:gd name="connsiteX4" fmla="*/ 315120 w 315120"/>
              <a:gd name="connsiteY4" fmla="*/ 369972 h 422493"/>
              <a:gd name="connsiteX5" fmla="*/ 262599 w 315120"/>
              <a:gd name="connsiteY5" fmla="*/ 422493 h 422493"/>
              <a:gd name="connsiteX6" fmla="*/ 52521 w 315120"/>
              <a:gd name="connsiteY6" fmla="*/ 422493 h 422493"/>
              <a:gd name="connsiteX7" fmla="*/ 0 w 315120"/>
              <a:gd name="connsiteY7" fmla="*/ 369972 h 422493"/>
              <a:gd name="connsiteX8" fmla="*/ 0 w 315120"/>
              <a:gd name="connsiteY8" fmla="*/ 52521 h 422493"/>
              <a:gd name="connsiteX0" fmla="*/ 0 w 315120"/>
              <a:gd name="connsiteY0" fmla="*/ 52521 h 422493"/>
              <a:gd name="connsiteX1" fmla="*/ 52521 w 315120"/>
              <a:gd name="connsiteY1" fmla="*/ 0 h 422493"/>
              <a:gd name="connsiteX2" fmla="*/ 262599 w 315120"/>
              <a:gd name="connsiteY2" fmla="*/ 0 h 422493"/>
              <a:gd name="connsiteX3" fmla="*/ 315120 w 315120"/>
              <a:gd name="connsiteY3" fmla="*/ 52521 h 422493"/>
              <a:gd name="connsiteX4" fmla="*/ 315120 w 315120"/>
              <a:gd name="connsiteY4" fmla="*/ 369972 h 422493"/>
              <a:gd name="connsiteX5" fmla="*/ 259310 w 315120"/>
              <a:gd name="connsiteY5" fmla="*/ 369866 h 422493"/>
              <a:gd name="connsiteX6" fmla="*/ 52521 w 315120"/>
              <a:gd name="connsiteY6" fmla="*/ 422493 h 422493"/>
              <a:gd name="connsiteX7" fmla="*/ 0 w 315120"/>
              <a:gd name="connsiteY7" fmla="*/ 369972 h 422493"/>
              <a:gd name="connsiteX8" fmla="*/ 0 w 315120"/>
              <a:gd name="connsiteY8" fmla="*/ 52521 h 422493"/>
              <a:gd name="connsiteX0" fmla="*/ 0 w 315120"/>
              <a:gd name="connsiteY0" fmla="*/ 52521 h 382836"/>
              <a:gd name="connsiteX1" fmla="*/ 52521 w 315120"/>
              <a:gd name="connsiteY1" fmla="*/ 0 h 382836"/>
              <a:gd name="connsiteX2" fmla="*/ 262599 w 315120"/>
              <a:gd name="connsiteY2" fmla="*/ 0 h 382836"/>
              <a:gd name="connsiteX3" fmla="*/ 315120 w 315120"/>
              <a:gd name="connsiteY3" fmla="*/ 52521 h 382836"/>
              <a:gd name="connsiteX4" fmla="*/ 315120 w 315120"/>
              <a:gd name="connsiteY4" fmla="*/ 369972 h 382836"/>
              <a:gd name="connsiteX5" fmla="*/ 259310 w 315120"/>
              <a:gd name="connsiteY5" fmla="*/ 369866 h 382836"/>
              <a:gd name="connsiteX6" fmla="*/ 59099 w 315120"/>
              <a:gd name="connsiteY6" fmla="*/ 366577 h 382836"/>
              <a:gd name="connsiteX7" fmla="*/ 0 w 315120"/>
              <a:gd name="connsiteY7" fmla="*/ 369972 h 382836"/>
              <a:gd name="connsiteX8" fmla="*/ 0 w 315120"/>
              <a:gd name="connsiteY8" fmla="*/ 52521 h 382836"/>
              <a:gd name="connsiteX0" fmla="*/ 0 w 315120"/>
              <a:gd name="connsiteY0" fmla="*/ 52521 h 382836"/>
              <a:gd name="connsiteX1" fmla="*/ 52521 w 315120"/>
              <a:gd name="connsiteY1" fmla="*/ 0 h 382836"/>
              <a:gd name="connsiteX2" fmla="*/ 262599 w 315120"/>
              <a:gd name="connsiteY2" fmla="*/ 0 h 382836"/>
              <a:gd name="connsiteX3" fmla="*/ 315120 w 315120"/>
              <a:gd name="connsiteY3" fmla="*/ 52521 h 382836"/>
              <a:gd name="connsiteX4" fmla="*/ 315120 w 315120"/>
              <a:gd name="connsiteY4" fmla="*/ 369972 h 382836"/>
              <a:gd name="connsiteX5" fmla="*/ 259310 w 315120"/>
              <a:gd name="connsiteY5" fmla="*/ 369866 h 382836"/>
              <a:gd name="connsiteX6" fmla="*/ 59099 w 315120"/>
              <a:gd name="connsiteY6" fmla="*/ 366577 h 382836"/>
              <a:gd name="connsiteX7" fmla="*/ 0 w 315120"/>
              <a:gd name="connsiteY7" fmla="*/ 369972 h 382836"/>
              <a:gd name="connsiteX8" fmla="*/ 0 w 315120"/>
              <a:gd name="connsiteY8" fmla="*/ 52521 h 382836"/>
              <a:gd name="connsiteX0" fmla="*/ 0 w 315120"/>
              <a:gd name="connsiteY0" fmla="*/ 52521 h 376529"/>
              <a:gd name="connsiteX1" fmla="*/ 52521 w 315120"/>
              <a:gd name="connsiteY1" fmla="*/ 0 h 376529"/>
              <a:gd name="connsiteX2" fmla="*/ 262599 w 315120"/>
              <a:gd name="connsiteY2" fmla="*/ 0 h 376529"/>
              <a:gd name="connsiteX3" fmla="*/ 315120 w 315120"/>
              <a:gd name="connsiteY3" fmla="*/ 52521 h 376529"/>
              <a:gd name="connsiteX4" fmla="*/ 315120 w 315120"/>
              <a:gd name="connsiteY4" fmla="*/ 360767 h 376529"/>
              <a:gd name="connsiteX5" fmla="*/ 259310 w 315120"/>
              <a:gd name="connsiteY5" fmla="*/ 369866 h 376529"/>
              <a:gd name="connsiteX6" fmla="*/ 59099 w 315120"/>
              <a:gd name="connsiteY6" fmla="*/ 366577 h 376529"/>
              <a:gd name="connsiteX7" fmla="*/ 0 w 315120"/>
              <a:gd name="connsiteY7" fmla="*/ 369972 h 376529"/>
              <a:gd name="connsiteX8" fmla="*/ 0 w 315120"/>
              <a:gd name="connsiteY8" fmla="*/ 52521 h 376529"/>
              <a:gd name="connsiteX0" fmla="*/ 0 w 315120"/>
              <a:gd name="connsiteY0" fmla="*/ 52521 h 369972"/>
              <a:gd name="connsiteX1" fmla="*/ 52521 w 315120"/>
              <a:gd name="connsiteY1" fmla="*/ 0 h 369972"/>
              <a:gd name="connsiteX2" fmla="*/ 262599 w 315120"/>
              <a:gd name="connsiteY2" fmla="*/ 0 h 369972"/>
              <a:gd name="connsiteX3" fmla="*/ 315120 w 315120"/>
              <a:gd name="connsiteY3" fmla="*/ 52521 h 369972"/>
              <a:gd name="connsiteX4" fmla="*/ 315120 w 315120"/>
              <a:gd name="connsiteY4" fmla="*/ 360767 h 369972"/>
              <a:gd name="connsiteX5" fmla="*/ 259310 w 315120"/>
              <a:gd name="connsiteY5" fmla="*/ 369866 h 369972"/>
              <a:gd name="connsiteX6" fmla="*/ 59099 w 315120"/>
              <a:gd name="connsiteY6" fmla="*/ 366577 h 369972"/>
              <a:gd name="connsiteX7" fmla="*/ 0 w 315120"/>
              <a:gd name="connsiteY7" fmla="*/ 369972 h 369972"/>
              <a:gd name="connsiteX8" fmla="*/ 0 w 315120"/>
              <a:gd name="connsiteY8" fmla="*/ 52521 h 369972"/>
              <a:gd name="connsiteX0" fmla="*/ 0 w 315120"/>
              <a:gd name="connsiteY0" fmla="*/ 52521 h 369972"/>
              <a:gd name="connsiteX1" fmla="*/ 52521 w 315120"/>
              <a:gd name="connsiteY1" fmla="*/ 0 h 369972"/>
              <a:gd name="connsiteX2" fmla="*/ 262599 w 315120"/>
              <a:gd name="connsiteY2" fmla="*/ 0 h 369972"/>
              <a:gd name="connsiteX3" fmla="*/ 315120 w 315120"/>
              <a:gd name="connsiteY3" fmla="*/ 52521 h 369972"/>
              <a:gd name="connsiteX4" fmla="*/ 315120 w 315120"/>
              <a:gd name="connsiteY4" fmla="*/ 360767 h 369972"/>
              <a:gd name="connsiteX5" fmla="*/ 259310 w 315120"/>
              <a:gd name="connsiteY5" fmla="*/ 369866 h 369972"/>
              <a:gd name="connsiteX6" fmla="*/ 71013 w 315120"/>
              <a:gd name="connsiteY6" fmla="*/ 366577 h 369972"/>
              <a:gd name="connsiteX7" fmla="*/ 0 w 315120"/>
              <a:gd name="connsiteY7" fmla="*/ 369972 h 369972"/>
              <a:gd name="connsiteX8" fmla="*/ 0 w 315120"/>
              <a:gd name="connsiteY8" fmla="*/ 52521 h 369972"/>
              <a:gd name="connsiteX0" fmla="*/ 0 w 315120"/>
              <a:gd name="connsiteY0" fmla="*/ 52521 h 369938"/>
              <a:gd name="connsiteX1" fmla="*/ 52521 w 315120"/>
              <a:gd name="connsiteY1" fmla="*/ 0 h 369938"/>
              <a:gd name="connsiteX2" fmla="*/ 262599 w 315120"/>
              <a:gd name="connsiteY2" fmla="*/ 0 h 369938"/>
              <a:gd name="connsiteX3" fmla="*/ 315120 w 315120"/>
              <a:gd name="connsiteY3" fmla="*/ 52521 h 369938"/>
              <a:gd name="connsiteX4" fmla="*/ 315120 w 315120"/>
              <a:gd name="connsiteY4" fmla="*/ 360767 h 369938"/>
              <a:gd name="connsiteX5" fmla="*/ 259310 w 315120"/>
              <a:gd name="connsiteY5" fmla="*/ 369866 h 369938"/>
              <a:gd name="connsiteX6" fmla="*/ 71013 w 315120"/>
              <a:gd name="connsiteY6" fmla="*/ 366577 h 369938"/>
              <a:gd name="connsiteX7" fmla="*/ 0 w 315120"/>
              <a:gd name="connsiteY7" fmla="*/ 364015 h 369938"/>
              <a:gd name="connsiteX8" fmla="*/ 0 w 315120"/>
              <a:gd name="connsiteY8" fmla="*/ 52521 h 369938"/>
              <a:gd name="connsiteX0" fmla="*/ 0 w 315120"/>
              <a:gd name="connsiteY0" fmla="*/ 52521 h 372950"/>
              <a:gd name="connsiteX1" fmla="*/ 52521 w 315120"/>
              <a:gd name="connsiteY1" fmla="*/ 0 h 372950"/>
              <a:gd name="connsiteX2" fmla="*/ 262599 w 315120"/>
              <a:gd name="connsiteY2" fmla="*/ 0 h 372950"/>
              <a:gd name="connsiteX3" fmla="*/ 315120 w 315120"/>
              <a:gd name="connsiteY3" fmla="*/ 52521 h 372950"/>
              <a:gd name="connsiteX4" fmla="*/ 315120 w 315120"/>
              <a:gd name="connsiteY4" fmla="*/ 360767 h 372950"/>
              <a:gd name="connsiteX5" fmla="*/ 259310 w 315120"/>
              <a:gd name="connsiteY5" fmla="*/ 369866 h 372950"/>
              <a:gd name="connsiteX6" fmla="*/ 71013 w 315120"/>
              <a:gd name="connsiteY6" fmla="*/ 366577 h 372950"/>
              <a:gd name="connsiteX7" fmla="*/ 0 w 315120"/>
              <a:gd name="connsiteY7" fmla="*/ 372950 h 372950"/>
              <a:gd name="connsiteX8" fmla="*/ 0 w 315120"/>
              <a:gd name="connsiteY8" fmla="*/ 52521 h 372950"/>
              <a:gd name="connsiteX0" fmla="*/ 0 w 315120"/>
              <a:gd name="connsiteY0" fmla="*/ 52521 h 372950"/>
              <a:gd name="connsiteX1" fmla="*/ 52521 w 315120"/>
              <a:gd name="connsiteY1" fmla="*/ 0 h 372950"/>
              <a:gd name="connsiteX2" fmla="*/ 262599 w 315120"/>
              <a:gd name="connsiteY2" fmla="*/ 0 h 372950"/>
              <a:gd name="connsiteX3" fmla="*/ 315120 w 315120"/>
              <a:gd name="connsiteY3" fmla="*/ 52521 h 372950"/>
              <a:gd name="connsiteX4" fmla="*/ 315120 w 315120"/>
              <a:gd name="connsiteY4" fmla="*/ 360767 h 372950"/>
              <a:gd name="connsiteX5" fmla="*/ 259310 w 315120"/>
              <a:gd name="connsiteY5" fmla="*/ 369866 h 372950"/>
              <a:gd name="connsiteX6" fmla="*/ 71013 w 315120"/>
              <a:gd name="connsiteY6" fmla="*/ 366577 h 372950"/>
              <a:gd name="connsiteX7" fmla="*/ 0 w 315120"/>
              <a:gd name="connsiteY7" fmla="*/ 372950 h 372950"/>
              <a:gd name="connsiteX8" fmla="*/ 0 w 315120"/>
              <a:gd name="connsiteY8" fmla="*/ 52521 h 372950"/>
              <a:gd name="connsiteX0" fmla="*/ 0 w 315120"/>
              <a:gd name="connsiteY0" fmla="*/ 52521 h 372950"/>
              <a:gd name="connsiteX1" fmla="*/ 52521 w 315120"/>
              <a:gd name="connsiteY1" fmla="*/ 0 h 372950"/>
              <a:gd name="connsiteX2" fmla="*/ 262599 w 315120"/>
              <a:gd name="connsiteY2" fmla="*/ 0 h 372950"/>
              <a:gd name="connsiteX3" fmla="*/ 315120 w 315120"/>
              <a:gd name="connsiteY3" fmla="*/ 52521 h 372950"/>
              <a:gd name="connsiteX4" fmla="*/ 315120 w 315120"/>
              <a:gd name="connsiteY4" fmla="*/ 360767 h 372950"/>
              <a:gd name="connsiteX5" fmla="*/ 259310 w 315120"/>
              <a:gd name="connsiteY5" fmla="*/ 369866 h 372950"/>
              <a:gd name="connsiteX6" fmla="*/ 71013 w 315120"/>
              <a:gd name="connsiteY6" fmla="*/ 366577 h 372950"/>
              <a:gd name="connsiteX7" fmla="*/ 0 w 315120"/>
              <a:gd name="connsiteY7" fmla="*/ 372950 h 372950"/>
              <a:gd name="connsiteX8" fmla="*/ 0 w 315120"/>
              <a:gd name="connsiteY8" fmla="*/ 52521 h 372950"/>
              <a:gd name="connsiteX0" fmla="*/ 0 w 315120"/>
              <a:gd name="connsiteY0" fmla="*/ 52521 h 369938"/>
              <a:gd name="connsiteX1" fmla="*/ 52521 w 315120"/>
              <a:gd name="connsiteY1" fmla="*/ 0 h 369938"/>
              <a:gd name="connsiteX2" fmla="*/ 262599 w 315120"/>
              <a:gd name="connsiteY2" fmla="*/ 0 h 369938"/>
              <a:gd name="connsiteX3" fmla="*/ 315120 w 315120"/>
              <a:gd name="connsiteY3" fmla="*/ 52521 h 369938"/>
              <a:gd name="connsiteX4" fmla="*/ 315120 w 315120"/>
              <a:gd name="connsiteY4" fmla="*/ 360767 h 369938"/>
              <a:gd name="connsiteX5" fmla="*/ 259310 w 315120"/>
              <a:gd name="connsiteY5" fmla="*/ 369866 h 369938"/>
              <a:gd name="connsiteX6" fmla="*/ 71013 w 315120"/>
              <a:gd name="connsiteY6" fmla="*/ 366577 h 369938"/>
              <a:gd name="connsiteX7" fmla="*/ 0 w 315120"/>
              <a:gd name="connsiteY7" fmla="*/ 361036 h 369938"/>
              <a:gd name="connsiteX8" fmla="*/ 0 w 315120"/>
              <a:gd name="connsiteY8" fmla="*/ 52521 h 369938"/>
              <a:gd name="connsiteX0" fmla="*/ 0 w 315120"/>
              <a:gd name="connsiteY0" fmla="*/ 52521 h 369938"/>
              <a:gd name="connsiteX1" fmla="*/ 52521 w 315120"/>
              <a:gd name="connsiteY1" fmla="*/ 0 h 369938"/>
              <a:gd name="connsiteX2" fmla="*/ 262599 w 315120"/>
              <a:gd name="connsiteY2" fmla="*/ 0 h 369938"/>
              <a:gd name="connsiteX3" fmla="*/ 315120 w 315120"/>
              <a:gd name="connsiteY3" fmla="*/ 52521 h 369938"/>
              <a:gd name="connsiteX4" fmla="*/ 315120 w 315120"/>
              <a:gd name="connsiteY4" fmla="*/ 360767 h 369938"/>
              <a:gd name="connsiteX5" fmla="*/ 259310 w 315120"/>
              <a:gd name="connsiteY5" fmla="*/ 369866 h 369938"/>
              <a:gd name="connsiteX6" fmla="*/ 71013 w 315120"/>
              <a:gd name="connsiteY6" fmla="*/ 366577 h 369938"/>
              <a:gd name="connsiteX7" fmla="*/ 0 w 315120"/>
              <a:gd name="connsiteY7" fmla="*/ 361036 h 369938"/>
              <a:gd name="connsiteX8" fmla="*/ 0 w 315120"/>
              <a:gd name="connsiteY8" fmla="*/ 52521 h 369938"/>
              <a:gd name="connsiteX0" fmla="*/ 0 w 315120"/>
              <a:gd name="connsiteY0" fmla="*/ 52521 h 369938"/>
              <a:gd name="connsiteX1" fmla="*/ 52521 w 315120"/>
              <a:gd name="connsiteY1" fmla="*/ 0 h 369938"/>
              <a:gd name="connsiteX2" fmla="*/ 262599 w 315120"/>
              <a:gd name="connsiteY2" fmla="*/ 0 h 369938"/>
              <a:gd name="connsiteX3" fmla="*/ 315120 w 315120"/>
              <a:gd name="connsiteY3" fmla="*/ 52521 h 369938"/>
              <a:gd name="connsiteX4" fmla="*/ 315120 w 315120"/>
              <a:gd name="connsiteY4" fmla="*/ 360767 h 369938"/>
              <a:gd name="connsiteX5" fmla="*/ 259310 w 315120"/>
              <a:gd name="connsiteY5" fmla="*/ 369866 h 369938"/>
              <a:gd name="connsiteX6" fmla="*/ 71013 w 315120"/>
              <a:gd name="connsiteY6" fmla="*/ 366577 h 369938"/>
              <a:gd name="connsiteX7" fmla="*/ 0 w 315120"/>
              <a:gd name="connsiteY7" fmla="*/ 358058 h 369938"/>
              <a:gd name="connsiteX8" fmla="*/ 0 w 315120"/>
              <a:gd name="connsiteY8" fmla="*/ 52521 h 369938"/>
              <a:gd name="connsiteX0" fmla="*/ 0 w 315120"/>
              <a:gd name="connsiteY0" fmla="*/ 52521 h 432521"/>
              <a:gd name="connsiteX1" fmla="*/ 52521 w 315120"/>
              <a:gd name="connsiteY1" fmla="*/ 0 h 432521"/>
              <a:gd name="connsiteX2" fmla="*/ 262599 w 315120"/>
              <a:gd name="connsiteY2" fmla="*/ 0 h 432521"/>
              <a:gd name="connsiteX3" fmla="*/ 315120 w 315120"/>
              <a:gd name="connsiteY3" fmla="*/ 52521 h 432521"/>
              <a:gd name="connsiteX4" fmla="*/ 315120 w 315120"/>
              <a:gd name="connsiteY4" fmla="*/ 360767 h 432521"/>
              <a:gd name="connsiteX5" fmla="*/ 259310 w 315120"/>
              <a:gd name="connsiteY5" fmla="*/ 369866 h 432521"/>
              <a:gd name="connsiteX6" fmla="*/ 71013 w 315120"/>
              <a:gd name="connsiteY6" fmla="*/ 366577 h 432521"/>
              <a:gd name="connsiteX7" fmla="*/ 0 w 315120"/>
              <a:gd name="connsiteY7" fmla="*/ 432521 h 432521"/>
              <a:gd name="connsiteX8" fmla="*/ 0 w 315120"/>
              <a:gd name="connsiteY8" fmla="*/ 52521 h 432521"/>
              <a:gd name="connsiteX0" fmla="*/ 0 w 315120"/>
              <a:gd name="connsiteY0" fmla="*/ 52521 h 369972"/>
              <a:gd name="connsiteX1" fmla="*/ 52521 w 315120"/>
              <a:gd name="connsiteY1" fmla="*/ 0 h 369972"/>
              <a:gd name="connsiteX2" fmla="*/ 262599 w 315120"/>
              <a:gd name="connsiteY2" fmla="*/ 0 h 369972"/>
              <a:gd name="connsiteX3" fmla="*/ 315120 w 315120"/>
              <a:gd name="connsiteY3" fmla="*/ 52521 h 369972"/>
              <a:gd name="connsiteX4" fmla="*/ 315120 w 315120"/>
              <a:gd name="connsiteY4" fmla="*/ 360767 h 369972"/>
              <a:gd name="connsiteX5" fmla="*/ 259310 w 315120"/>
              <a:gd name="connsiteY5" fmla="*/ 369866 h 369972"/>
              <a:gd name="connsiteX6" fmla="*/ 71013 w 315120"/>
              <a:gd name="connsiteY6" fmla="*/ 366577 h 369972"/>
              <a:gd name="connsiteX7" fmla="*/ 0 w 315120"/>
              <a:gd name="connsiteY7" fmla="*/ 369972 h 369972"/>
              <a:gd name="connsiteX8" fmla="*/ 0 w 315120"/>
              <a:gd name="connsiteY8" fmla="*/ 52521 h 369972"/>
              <a:gd name="connsiteX0" fmla="*/ 0 w 315120"/>
              <a:gd name="connsiteY0" fmla="*/ 52521 h 369972"/>
              <a:gd name="connsiteX1" fmla="*/ 52521 w 315120"/>
              <a:gd name="connsiteY1" fmla="*/ 0 h 369972"/>
              <a:gd name="connsiteX2" fmla="*/ 262599 w 315120"/>
              <a:gd name="connsiteY2" fmla="*/ 0 h 369972"/>
              <a:gd name="connsiteX3" fmla="*/ 315120 w 315120"/>
              <a:gd name="connsiteY3" fmla="*/ 52521 h 369972"/>
              <a:gd name="connsiteX4" fmla="*/ 315120 w 315120"/>
              <a:gd name="connsiteY4" fmla="*/ 360767 h 369972"/>
              <a:gd name="connsiteX5" fmla="*/ 259310 w 315120"/>
              <a:gd name="connsiteY5" fmla="*/ 366887 h 369972"/>
              <a:gd name="connsiteX6" fmla="*/ 71013 w 315120"/>
              <a:gd name="connsiteY6" fmla="*/ 366577 h 369972"/>
              <a:gd name="connsiteX7" fmla="*/ 0 w 315120"/>
              <a:gd name="connsiteY7" fmla="*/ 369972 h 369972"/>
              <a:gd name="connsiteX8" fmla="*/ 0 w 315120"/>
              <a:gd name="connsiteY8" fmla="*/ 52521 h 369972"/>
              <a:gd name="connsiteX0" fmla="*/ 0 w 315120"/>
              <a:gd name="connsiteY0" fmla="*/ 52521 h 369972"/>
              <a:gd name="connsiteX1" fmla="*/ 52521 w 315120"/>
              <a:gd name="connsiteY1" fmla="*/ 0 h 369972"/>
              <a:gd name="connsiteX2" fmla="*/ 262599 w 315120"/>
              <a:gd name="connsiteY2" fmla="*/ 0 h 369972"/>
              <a:gd name="connsiteX3" fmla="*/ 315120 w 315120"/>
              <a:gd name="connsiteY3" fmla="*/ 52521 h 369972"/>
              <a:gd name="connsiteX4" fmla="*/ 315120 w 315120"/>
              <a:gd name="connsiteY4" fmla="*/ 363745 h 369972"/>
              <a:gd name="connsiteX5" fmla="*/ 259310 w 315120"/>
              <a:gd name="connsiteY5" fmla="*/ 366887 h 369972"/>
              <a:gd name="connsiteX6" fmla="*/ 71013 w 315120"/>
              <a:gd name="connsiteY6" fmla="*/ 366577 h 369972"/>
              <a:gd name="connsiteX7" fmla="*/ 0 w 315120"/>
              <a:gd name="connsiteY7" fmla="*/ 369972 h 369972"/>
              <a:gd name="connsiteX8" fmla="*/ 0 w 315120"/>
              <a:gd name="connsiteY8" fmla="*/ 52521 h 369972"/>
              <a:gd name="connsiteX0" fmla="*/ 0 w 315120"/>
              <a:gd name="connsiteY0" fmla="*/ 52521 h 369972"/>
              <a:gd name="connsiteX1" fmla="*/ 52521 w 315120"/>
              <a:gd name="connsiteY1" fmla="*/ 0 h 369972"/>
              <a:gd name="connsiteX2" fmla="*/ 262599 w 315120"/>
              <a:gd name="connsiteY2" fmla="*/ 0 h 369972"/>
              <a:gd name="connsiteX3" fmla="*/ 315120 w 315120"/>
              <a:gd name="connsiteY3" fmla="*/ 52521 h 369972"/>
              <a:gd name="connsiteX4" fmla="*/ 315120 w 315120"/>
              <a:gd name="connsiteY4" fmla="*/ 363745 h 369972"/>
              <a:gd name="connsiteX5" fmla="*/ 259310 w 315120"/>
              <a:gd name="connsiteY5" fmla="*/ 366887 h 369972"/>
              <a:gd name="connsiteX6" fmla="*/ 71013 w 315120"/>
              <a:gd name="connsiteY6" fmla="*/ 366577 h 369972"/>
              <a:gd name="connsiteX7" fmla="*/ 0 w 315120"/>
              <a:gd name="connsiteY7" fmla="*/ 369972 h 369972"/>
              <a:gd name="connsiteX8" fmla="*/ 0 w 315120"/>
              <a:gd name="connsiteY8" fmla="*/ 52521 h 369972"/>
              <a:gd name="connsiteX0" fmla="*/ 0 w 315120"/>
              <a:gd name="connsiteY0" fmla="*/ 52521 h 372680"/>
              <a:gd name="connsiteX1" fmla="*/ 52521 w 315120"/>
              <a:gd name="connsiteY1" fmla="*/ 0 h 372680"/>
              <a:gd name="connsiteX2" fmla="*/ 262599 w 315120"/>
              <a:gd name="connsiteY2" fmla="*/ 0 h 372680"/>
              <a:gd name="connsiteX3" fmla="*/ 315120 w 315120"/>
              <a:gd name="connsiteY3" fmla="*/ 52521 h 372680"/>
              <a:gd name="connsiteX4" fmla="*/ 315120 w 315120"/>
              <a:gd name="connsiteY4" fmla="*/ 372680 h 372680"/>
              <a:gd name="connsiteX5" fmla="*/ 259310 w 315120"/>
              <a:gd name="connsiteY5" fmla="*/ 366887 h 372680"/>
              <a:gd name="connsiteX6" fmla="*/ 71013 w 315120"/>
              <a:gd name="connsiteY6" fmla="*/ 366577 h 372680"/>
              <a:gd name="connsiteX7" fmla="*/ 0 w 315120"/>
              <a:gd name="connsiteY7" fmla="*/ 369972 h 372680"/>
              <a:gd name="connsiteX8" fmla="*/ 0 w 315120"/>
              <a:gd name="connsiteY8" fmla="*/ 52521 h 372680"/>
              <a:gd name="connsiteX0" fmla="*/ 0 w 315120"/>
              <a:gd name="connsiteY0" fmla="*/ 52521 h 372844"/>
              <a:gd name="connsiteX1" fmla="*/ 52521 w 315120"/>
              <a:gd name="connsiteY1" fmla="*/ 0 h 372844"/>
              <a:gd name="connsiteX2" fmla="*/ 262599 w 315120"/>
              <a:gd name="connsiteY2" fmla="*/ 0 h 372844"/>
              <a:gd name="connsiteX3" fmla="*/ 315120 w 315120"/>
              <a:gd name="connsiteY3" fmla="*/ 52521 h 372844"/>
              <a:gd name="connsiteX4" fmla="*/ 315120 w 315120"/>
              <a:gd name="connsiteY4" fmla="*/ 372680 h 372844"/>
              <a:gd name="connsiteX5" fmla="*/ 259310 w 315120"/>
              <a:gd name="connsiteY5" fmla="*/ 372844 h 372844"/>
              <a:gd name="connsiteX6" fmla="*/ 71013 w 315120"/>
              <a:gd name="connsiteY6" fmla="*/ 366577 h 372844"/>
              <a:gd name="connsiteX7" fmla="*/ 0 w 315120"/>
              <a:gd name="connsiteY7" fmla="*/ 369972 h 372844"/>
              <a:gd name="connsiteX8" fmla="*/ 0 w 315120"/>
              <a:gd name="connsiteY8" fmla="*/ 52521 h 372844"/>
              <a:gd name="connsiteX0" fmla="*/ 0 w 315120"/>
              <a:gd name="connsiteY0" fmla="*/ 52521 h 372844"/>
              <a:gd name="connsiteX1" fmla="*/ 52521 w 315120"/>
              <a:gd name="connsiteY1" fmla="*/ 0 h 372844"/>
              <a:gd name="connsiteX2" fmla="*/ 262599 w 315120"/>
              <a:gd name="connsiteY2" fmla="*/ 0 h 372844"/>
              <a:gd name="connsiteX3" fmla="*/ 315120 w 315120"/>
              <a:gd name="connsiteY3" fmla="*/ 52521 h 372844"/>
              <a:gd name="connsiteX4" fmla="*/ 315120 w 315120"/>
              <a:gd name="connsiteY4" fmla="*/ 372680 h 372844"/>
              <a:gd name="connsiteX5" fmla="*/ 259310 w 315120"/>
              <a:gd name="connsiteY5" fmla="*/ 372844 h 372844"/>
              <a:gd name="connsiteX6" fmla="*/ 71013 w 315120"/>
              <a:gd name="connsiteY6" fmla="*/ 372534 h 372844"/>
              <a:gd name="connsiteX7" fmla="*/ 0 w 315120"/>
              <a:gd name="connsiteY7" fmla="*/ 369972 h 372844"/>
              <a:gd name="connsiteX8" fmla="*/ 0 w 315120"/>
              <a:gd name="connsiteY8" fmla="*/ 52521 h 372844"/>
              <a:gd name="connsiteX0" fmla="*/ 0 w 315120"/>
              <a:gd name="connsiteY0" fmla="*/ 52521 h 372951"/>
              <a:gd name="connsiteX1" fmla="*/ 52521 w 315120"/>
              <a:gd name="connsiteY1" fmla="*/ 0 h 372951"/>
              <a:gd name="connsiteX2" fmla="*/ 262599 w 315120"/>
              <a:gd name="connsiteY2" fmla="*/ 0 h 372951"/>
              <a:gd name="connsiteX3" fmla="*/ 315120 w 315120"/>
              <a:gd name="connsiteY3" fmla="*/ 52521 h 372951"/>
              <a:gd name="connsiteX4" fmla="*/ 315120 w 315120"/>
              <a:gd name="connsiteY4" fmla="*/ 372680 h 372951"/>
              <a:gd name="connsiteX5" fmla="*/ 259310 w 315120"/>
              <a:gd name="connsiteY5" fmla="*/ 372844 h 372951"/>
              <a:gd name="connsiteX6" fmla="*/ 71013 w 315120"/>
              <a:gd name="connsiteY6" fmla="*/ 372534 h 372951"/>
              <a:gd name="connsiteX7" fmla="*/ 0 w 315120"/>
              <a:gd name="connsiteY7" fmla="*/ 372951 h 372951"/>
              <a:gd name="connsiteX8" fmla="*/ 0 w 315120"/>
              <a:gd name="connsiteY8" fmla="*/ 52521 h 372951"/>
              <a:gd name="connsiteX0" fmla="*/ 0 w 315120"/>
              <a:gd name="connsiteY0" fmla="*/ 52521 h 378908"/>
              <a:gd name="connsiteX1" fmla="*/ 52521 w 315120"/>
              <a:gd name="connsiteY1" fmla="*/ 0 h 378908"/>
              <a:gd name="connsiteX2" fmla="*/ 262599 w 315120"/>
              <a:gd name="connsiteY2" fmla="*/ 0 h 378908"/>
              <a:gd name="connsiteX3" fmla="*/ 315120 w 315120"/>
              <a:gd name="connsiteY3" fmla="*/ 52521 h 378908"/>
              <a:gd name="connsiteX4" fmla="*/ 315120 w 315120"/>
              <a:gd name="connsiteY4" fmla="*/ 372680 h 378908"/>
              <a:gd name="connsiteX5" fmla="*/ 259310 w 315120"/>
              <a:gd name="connsiteY5" fmla="*/ 372844 h 378908"/>
              <a:gd name="connsiteX6" fmla="*/ 71013 w 315120"/>
              <a:gd name="connsiteY6" fmla="*/ 372534 h 378908"/>
              <a:gd name="connsiteX7" fmla="*/ 0 w 315120"/>
              <a:gd name="connsiteY7" fmla="*/ 378908 h 378908"/>
              <a:gd name="connsiteX8" fmla="*/ 0 w 315120"/>
              <a:gd name="connsiteY8" fmla="*/ 52521 h 378908"/>
              <a:gd name="connsiteX0" fmla="*/ 0 w 315120"/>
              <a:gd name="connsiteY0" fmla="*/ 52521 h 372951"/>
              <a:gd name="connsiteX1" fmla="*/ 52521 w 315120"/>
              <a:gd name="connsiteY1" fmla="*/ 0 h 372951"/>
              <a:gd name="connsiteX2" fmla="*/ 262599 w 315120"/>
              <a:gd name="connsiteY2" fmla="*/ 0 h 372951"/>
              <a:gd name="connsiteX3" fmla="*/ 315120 w 315120"/>
              <a:gd name="connsiteY3" fmla="*/ 52521 h 372951"/>
              <a:gd name="connsiteX4" fmla="*/ 315120 w 315120"/>
              <a:gd name="connsiteY4" fmla="*/ 372680 h 372951"/>
              <a:gd name="connsiteX5" fmla="*/ 259310 w 315120"/>
              <a:gd name="connsiteY5" fmla="*/ 372844 h 372951"/>
              <a:gd name="connsiteX6" fmla="*/ 71013 w 315120"/>
              <a:gd name="connsiteY6" fmla="*/ 372534 h 372951"/>
              <a:gd name="connsiteX7" fmla="*/ 0 w 315120"/>
              <a:gd name="connsiteY7" fmla="*/ 372951 h 372951"/>
              <a:gd name="connsiteX8" fmla="*/ 0 w 315120"/>
              <a:gd name="connsiteY8" fmla="*/ 52521 h 372951"/>
              <a:gd name="connsiteX0" fmla="*/ 0 w 315120"/>
              <a:gd name="connsiteY0" fmla="*/ 52521 h 372951"/>
              <a:gd name="connsiteX1" fmla="*/ 52521 w 315120"/>
              <a:gd name="connsiteY1" fmla="*/ 0 h 372951"/>
              <a:gd name="connsiteX2" fmla="*/ 262599 w 315120"/>
              <a:gd name="connsiteY2" fmla="*/ 0 h 372951"/>
              <a:gd name="connsiteX3" fmla="*/ 315120 w 315120"/>
              <a:gd name="connsiteY3" fmla="*/ 52521 h 372951"/>
              <a:gd name="connsiteX4" fmla="*/ 315120 w 315120"/>
              <a:gd name="connsiteY4" fmla="*/ 372680 h 372951"/>
              <a:gd name="connsiteX5" fmla="*/ 259310 w 315120"/>
              <a:gd name="connsiteY5" fmla="*/ 372844 h 372951"/>
              <a:gd name="connsiteX6" fmla="*/ 71013 w 315120"/>
              <a:gd name="connsiteY6" fmla="*/ 372534 h 372951"/>
              <a:gd name="connsiteX7" fmla="*/ 0 w 315120"/>
              <a:gd name="connsiteY7" fmla="*/ 372951 h 372951"/>
              <a:gd name="connsiteX8" fmla="*/ 0 w 315120"/>
              <a:gd name="connsiteY8" fmla="*/ 52521 h 3729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15120" h="372951">
                <a:moveTo>
                  <a:pt x="0" y="52521"/>
                </a:moveTo>
                <a:cubicBezTo>
                  <a:pt x="0" y="23514"/>
                  <a:pt x="23514" y="0"/>
                  <a:pt x="52521" y="0"/>
                </a:cubicBezTo>
                <a:lnTo>
                  <a:pt x="262599" y="0"/>
                </a:lnTo>
                <a:cubicBezTo>
                  <a:pt x="291606" y="0"/>
                  <a:pt x="315120" y="23514"/>
                  <a:pt x="315120" y="52521"/>
                </a:cubicBezTo>
                <a:lnTo>
                  <a:pt x="315120" y="372680"/>
                </a:lnTo>
                <a:cubicBezTo>
                  <a:pt x="315120" y="368383"/>
                  <a:pt x="288317" y="372844"/>
                  <a:pt x="259310" y="372844"/>
                </a:cubicBezTo>
                <a:lnTo>
                  <a:pt x="71013" y="372534"/>
                </a:lnTo>
                <a:cubicBezTo>
                  <a:pt x="42006" y="372534"/>
                  <a:pt x="0" y="371004"/>
                  <a:pt x="0" y="372951"/>
                </a:cubicBezTo>
                <a:lnTo>
                  <a:pt x="0" y="52521"/>
                </a:lnTo>
                <a:close/>
              </a:path>
            </a:pathLst>
          </a:custGeom>
          <a:solidFill>
            <a:srgbClr val="CE188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381888" y="6478400"/>
            <a:ext cx="359833" cy="269875"/>
          </a:xfrm>
          <a:prstGeom prst="rect">
            <a:avLst/>
          </a:prstGeom>
          <a:noFill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ctr">
              <a:defRPr sz="16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4D6C332D-32D6-4CCD-AF2A-7E2C0216B987}" type="slidenum">
              <a:rPr lang="en-US" altLang="fr-FR" smtClean="0">
                <a:solidFill>
                  <a:prstClr val="white"/>
                </a:solidFill>
              </a:rPr>
              <a:pPr/>
              <a:t>‹#›</a:t>
            </a:fld>
            <a:endParaRPr lang="en-US" altLang="fr-FR" dirty="0">
              <a:solidFill>
                <a:prstClr val="white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9584881" y="-60353"/>
            <a:ext cx="2089151" cy="31538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n-GB" dirty="0"/>
              <a:t>Page name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 hasCustomPrompt="1"/>
          </p:nvPr>
        </p:nvSpPr>
        <p:spPr>
          <a:xfrm>
            <a:off x="267226" y="1123050"/>
            <a:ext cx="4889500" cy="62653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67" b="1">
                <a:solidFill>
                  <a:srgbClr val="CE1884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Sub 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83087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6183"/>
          </a:xfrm>
          <a:prstGeom prst="rect">
            <a:avLst/>
          </a:prstGeom>
        </p:spPr>
        <p:txBody>
          <a:bodyPr/>
          <a:lstStyle/>
          <a:p>
            <a:fld id="{487E7BBE-0271-423C-B701-8459FFABAE24}" type="datetimeFigureOut">
              <a:rPr lang="en-GB" smtClean="0"/>
              <a:t>10/10/2023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6183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6183"/>
          </a:xfrm>
          <a:prstGeom prst="rect">
            <a:avLst/>
          </a:prstGeom>
        </p:spPr>
        <p:txBody>
          <a:bodyPr/>
          <a:lstStyle/>
          <a:p>
            <a:fld id="{DE4B20A6-AFA1-4363-A256-12301293991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60460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1090088" y="244477"/>
            <a:ext cx="359833" cy="269875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9pPr>
          </a:lstStyle>
          <a:p>
            <a:pPr algn="r" defTabSz="609585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sz="1600" dirty="0">
              <a:solidFill>
                <a:srgbClr val="69C1BC"/>
              </a:solidFill>
              <a:latin typeface="Calibri" pitchFamily="-110" charset="0"/>
            </a:endParaRP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09600" y="630240"/>
            <a:ext cx="10972800" cy="1587"/>
          </a:xfrm>
          <a:prstGeom prst="line">
            <a:avLst/>
          </a:prstGeom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1570571" y="244477"/>
            <a:ext cx="359833" cy="269875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9pPr>
          </a:lstStyle>
          <a:p>
            <a:pPr algn="r" defTabSz="609585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sz="1600" dirty="0">
              <a:solidFill>
                <a:srgbClr val="69C1BC"/>
              </a:solidFill>
              <a:latin typeface="Calibri" pitchFamily="-11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6865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hf hdr="0" ftr="0" dt="0"/>
  <p:txStyles>
    <p:titleStyle>
      <a:lvl1pPr algn="l" defTabSz="609585" rtl="0" eaLnBrk="0" fontAlgn="base" hangingPunct="0">
        <a:spcBef>
          <a:spcPct val="0"/>
        </a:spcBef>
        <a:spcAft>
          <a:spcPct val="0"/>
        </a:spcAft>
        <a:defRPr sz="1467" kern="1200">
          <a:solidFill>
            <a:schemeClr val="bg1"/>
          </a:solidFill>
          <a:latin typeface="Hind Regular"/>
          <a:ea typeface="ＭＳ Ｐゴシック" pitchFamily="4" charset="-128"/>
          <a:cs typeface="Hind Regular"/>
        </a:defRPr>
      </a:lvl1pPr>
      <a:lvl2pPr algn="l" defTabSz="609585" rtl="0" eaLnBrk="0" fontAlgn="base" hangingPunct="0">
        <a:spcBef>
          <a:spcPct val="0"/>
        </a:spcBef>
        <a:spcAft>
          <a:spcPct val="0"/>
        </a:spcAft>
        <a:defRPr sz="1467">
          <a:solidFill>
            <a:schemeClr val="bg1"/>
          </a:solidFill>
          <a:latin typeface="Hind Regular" pitchFamily="4" charset="0"/>
          <a:ea typeface="ＭＳ Ｐゴシック" pitchFamily="4" charset="-128"/>
          <a:cs typeface="Hind Regular" pitchFamily="-110" charset="0"/>
        </a:defRPr>
      </a:lvl2pPr>
      <a:lvl3pPr algn="l" defTabSz="609585" rtl="0" eaLnBrk="0" fontAlgn="base" hangingPunct="0">
        <a:spcBef>
          <a:spcPct val="0"/>
        </a:spcBef>
        <a:spcAft>
          <a:spcPct val="0"/>
        </a:spcAft>
        <a:defRPr sz="1467">
          <a:solidFill>
            <a:schemeClr val="bg1"/>
          </a:solidFill>
          <a:latin typeface="Hind Regular" pitchFamily="4" charset="0"/>
          <a:ea typeface="ＭＳ Ｐゴシック" pitchFamily="4" charset="-128"/>
          <a:cs typeface="Hind Regular" pitchFamily="-110" charset="0"/>
        </a:defRPr>
      </a:lvl3pPr>
      <a:lvl4pPr algn="l" defTabSz="609585" rtl="0" eaLnBrk="0" fontAlgn="base" hangingPunct="0">
        <a:spcBef>
          <a:spcPct val="0"/>
        </a:spcBef>
        <a:spcAft>
          <a:spcPct val="0"/>
        </a:spcAft>
        <a:defRPr sz="1467">
          <a:solidFill>
            <a:schemeClr val="bg1"/>
          </a:solidFill>
          <a:latin typeface="Hind Regular" pitchFamily="4" charset="0"/>
          <a:ea typeface="ＭＳ Ｐゴシック" pitchFamily="4" charset="-128"/>
          <a:cs typeface="Hind Regular" pitchFamily="-110" charset="0"/>
        </a:defRPr>
      </a:lvl4pPr>
      <a:lvl5pPr algn="l" defTabSz="609585" rtl="0" eaLnBrk="0" fontAlgn="base" hangingPunct="0">
        <a:spcBef>
          <a:spcPct val="0"/>
        </a:spcBef>
        <a:spcAft>
          <a:spcPct val="0"/>
        </a:spcAft>
        <a:defRPr sz="1467">
          <a:solidFill>
            <a:schemeClr val="bg1"/>
          </a:solidFill>
          <a:latin typeface="Hind Regular" pitchFamily="4" charset="0"/>
          <a:ea typeface="ＭＳ Ｐゴシック" pitchFamily="4" charset="-128"/>
          <a:cs typeface="Hind Regular" pitchFamily="-110" charset="0"/>
        </a:defRPr>
      </a:lvl5pPr>
      <a:lvl6pPr marL="609585" algn="ctr" defTabSz="609585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4" charset="0"/>
          <a:ea typeface="ＭＳ Ｐゴシック" pitchFamily="4" charset="-128"/>
          <a:cs typeface="ＭＳ Ｐゴシック" pitchFamily="4" charset="-128"/>
        </a:defRPr>
      </a:lvl6pPr>
      <a:lvl7pPr marL="1219170" algn="ctr" defTabSz="609585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4" charset="0"/>
          <a:ea typeface="ＭＳ Ｐゴシック" pitchFamily="4" charset="-128"/>
          <a:cs typeface="ＭＳ Ｐゴシック" pitchFamily="4" charset="-128"/>
        </a:defRPr>
      </a:lvl7pPr>
      <a:lvl8pPr marL="1828754" algn="ctr" defTabSz="609585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4" charset="0"/>
          <a:ea typeface="ＭＳ Ｐゴシック" pitchFamily="4" charset="-128"/>
          <a:cs typeface="ＭＳ Ｐゴシック" pitchFamily="4" charset="-128"/>
        </a:defRPr>
      </a:lvl8pPr>
      <a:lvl9pPr marL="2438339" algn="ctr" defTabSz="609585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4" charset="0"/>
          <a:ea typeface="ＭＳ Ｐゴシック" pitchFamily="4" charset="-128"/>
          <a:cs typeface="ＭＳ Ｐゴシック" pitchFamily="4" charset="-128"/>
        </a:defRPr>
      </a:lvl9pPr>
    </p:titleStyle>
    <p:bodyStyle>
      <a:lvl1pPr marL="457189" indent="-457189" algn="l" defTabSz="60958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4267" kern="1200">
          <a:solidFill>
            <a:srgbClr val="404040"/>
          </a:solidFill>
          <a:latin typeface="Hind Light"/>
          <a:ea typeface="ＭＳ Ｐゴシック" pitchFamily="4" charset="-128"/>
          <a:cs typeface="Hind Light"/>
        </a:defRPr>
      </a:lvl1pPr>
      <a:lvl2pPr marL="990575" indent="-380990" algn="l" defTabSz="60958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733" kern="1200">
          <a:solidFill>
            <a:srgbClr val="404040"/>
          </a:solidFill>
          <a:latin typeface="Hind Light"/>
          <a:ea typeface="ＭＳ Ｐゴシック" pitchFamily="4" charset="-128"/>
          <a:cs typeface="Hind Light"/>
        </a:defRPr>
      </a:lvl2pPr>
      <a:lvl3pPr marL="1523962" indent="-304792" algn="l" defTabSz="60958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rgbClr val="404040"/>
          </a:solidFill>
          <a:latin typeface="Hind Light"/>
          <a:ea typeface="ＭＳ Ｐゴシック" pitchFamily="4" charset="-128"/>
          <a:cs typeface="Hind Light"/>
        </a:defRPr>
      </a:lvl3pPr>
      <a:lvl4pPr marL="2133547" indent="-304792" algn="l" defTabSz="60958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 kern="1200">
          <a:solidFill>
            <a:srgbClr val="404040"/>
          </a:solidFill>
          <a:latin typeface="Hind Light"/>
          <a:ea typeface="ＭＳ Ｐゴシック" pitchFamily="4" charset="-128"/>
          <a:cs typeface="Hind Light"/>
        </a:defRPr>
      </a:lvl4pPr>
      <a:lvl5pPr marL="2743131" indent="-304792" algn="l" defTabSz="60958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667" kern="1200">
          <a:solidFill>
            <a:srgbClr val="404040"/>
          </a:solidFill>
          <a:latin typeface="Hind Light"/>
          <a:ea typeface="ＭＳ Ｐゴシック" pitchFamily="4" charset="-128"/>
          <a:cs typeface="Hind Light"/>
        </a:defRPr>
      </a:lvl5pPr>
      <a:lvl6pPr marL="335271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70411" y="1163532"/>
            <a:ext cx="10208958" cy="77246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/>
            <a:endParaRPr lang="en-GB" sz="3733" b="1" dirty="0">
              <a:solidFill>
                <a:srgbClr val="00619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1219170"/>
            <a:r>
              <a:rPr lang="en-GB" sz="3733" b="1" dirty="0">
                <a:solidFill>
                  <a:srgbClr val="00619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 defTabSz="1219170"/>
            <a:r>
              <a:rPr lang="en-GB" sz="3733" b="1" dirty="0">
                <a:solidFill>
                  <a:srgbClr val="00619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Introduction to the Older peoples care homes Prevention and treatment Pathway</a:t>
            </a:r>
            <a:endParaRPr lang="en-GB" sz="3733" b="1" i="1" dirty="0">
              <a:solidFill>
                <a:srgbClr val="00619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1219170"/>
            <a:r>
              <a:rPr lang="en-GB" sz="3733" b="1" dirty="0">
                <a:solidFill>
                  <a:srgbClr val="00619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</a:t>
            </a:r>
          </a:p>
          <a:p>
            <a:pPr defTabSz="1219170"/>
            <a:r>
              <a:rPr lang="en-GB" sz="3733" b="1" dirty="0">
                <a:solidFill>
                  <a:srgbClr val="00619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</a:t>
            </a:r>
          </a:p>
          <a:p>
            <a:pPr defTabSz="1219170"/>
            <a:r>
              <a:rPr lang="en-GB" sz="3733" b="1" dirty="0">
                <a:solidFill>
                  <a:srgbClr val="00619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Local Dental Network</a:t>
            </a:r>
          </a:p>
          <a:p>
            <a:pPr defTabSz="1219170"/>
            <a:r>
              <a:rPr lang="en-GB" sz="3733" b="1" dirty="0">
                <a:solidFill>
                  <a:srgbClr val="00619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Lancashire and South Cumbria</a:t>
            </a:r>
          </a:p>
          <a:p>
            <a:pPr defTabSz="1219170"/>
            <a:r>
              <a:rPr lang="en-GB" sz="3733" b="1" dirty="0">
                <a:solidFill>
                  <a:srgbClr val="00619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ICB</a:t>
            </a:r>
          </a:p>
          <a:p>
            <a:pPr defTabSz="1219170"/>
            <a:endParaRPr lang="en-GB" sz="2800" i="1" dirty="0">
              <a:solidFill>
                <a:srgbClr val="00619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1219170"/>
            <a:endParaRPr lang="en-GB" sz="2800" i="1" dirty="0">
              <a:solidFill>
                <a:srgbClr val="00619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1219170"/>
            <a:endParaRPr lang="en-GB" sz="2800" i="1" dirty="0">
              <a:solidFill>
                <a:srgbClr val="00619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1219170"/>
            <a:endParaRPr lang="en-GB" sz="2800" i="1" dirty="0">
              <a:solidFill>
                <a:srgbClr val="00619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1219170"/>
            <a:endParaRPr lang="en-GB" sz="2800" i="1" dirty="0">
              <a:solidFill>
                <a:srgbClr val="00619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1219170"/>
            <a:r>
              <a:rPr lang="en-GB" sz="2000" dirty="0">
                <a:solidFill>
                  <a:srgbClr val="00619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8/12/22</a:t>
            </a:r>
          </a:p>
        </p:txBody>
      </p:sp>
      <p:cxnSp>
        <p:nvCxnSpPr>
          <p:cNvPr id="12" name="Straight Connector 11"/>
          <p:cNvCxnSpPr>
            <a:cxnSpLocks/>
          </p:cNvCxnSpPr>
          <p:nvPr/>
        </p:nvCxnSpPr>
        <p:spPr>
          <a:xfrm>
            <a:off x="470411" y="4155612"/>
            <a:ext cx="10208958" cy="0"/>
          </a:xfrm>
          <a:prstGeom prst="line">
            <a:avLst/>
          </a:prstGeom>
          <a:ln w="57150">
            <a:solidFill>
              <a:srgbClr val="CE188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54A8941A-F409-FDA3-24F8-08C7063FB478}"/>
              </a:ext>
            </a:extLst>
          </p:cNvPr>
          <p:cNvSpPr/>
          <p:nvPr/>
        </p:nvSpPr>
        <p:spPr>
          <a:xfrm>
            <a:off x="9391261" y="1355424"/>
            <a:ext cx="2331865" cy="21211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3198C5F-5372-0001-91D9-4A806926F5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7124" y="411227"/>
            <a:ext cx="1576002" cy="1031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79838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351301" y="1788564"/>
            <a:ext cx="11238639" cy="4504861"/>
          </a:xfrm>
        </p:spPr>
        <p:txBody>
          <a:bodyPr/>
          <a:lstStyle/>
          <a:p>
            <a:pPr marL="1200" indent="0">
              <a:spcAft>
                <a:spcPts val="1200"/>
              </a:spcAft>
              <a:buNone/>
            </a:pPr>
            <a:endParaRPr lang="en-GB" b="0" dirty="0">
              <a:solidFill>
                <a:schemeClr val="tx1"/>
              </a:solidFill>
            </a:endParaRPr>
          </a:p>
          <a:p>
            <a:r>
              <a:rPr lang="en-GB" dirty="0"/>
              <a:t>Access to dentistry in Lancashire and South Cumbria has been identified as an area of risk for the Integrated Care Board</a:t>
            </a:r>
          </a:p>
          <a:p>
            <a:r>
              <a:rPr lang="en-GB" dirty="0"/>
              <a:t>Workshop held on 10</a:t>
            </a:r>
            <a:r>
              <a:rPr lang="en-GB" baseline="30000" dirty="0"/>
              <a:t>th</a:t>
            </a:r>
            <a:r>
              <a:rPr lang="en-GB" dirty="0"/>
              <a:t> May 23 with a wide range of stakeholders with the following objective</a:t>
            </a:r>
          </a:p>
          <a:p>
            <a:pPr marL="609585" lvl="1" indent="0">
              <a:buNone/>
            </a:pPr>
            <a:r>
              <a:rPr lang="en-GB" dirty="0"/>
              <a:t>“To explore the issues contributing to difficulties in accessing NHS dentistry and to begin to develop a corporately supported approach to improving dental access and oral health within the Lancashire and South Cumbria Integrated Care System”</a:t>
            </a:r>
          </a:p>
          <a:p>
            <a:pPr marL="609585" lvl="1" indent="0">
              <a:buNone/>
            </a:pPr>
            <a:r>
              <a:rPr lang="en-GB" dirty="0"/>
              <a:t> </a:t>
            </a:r>
          </a:p>
          <a:p>
            <a:r>
              <a:rPr lang="en-GB" dirty="0"/>
              <a:t>Based on the outcomes the Dental Access Programme was developed</a:t>
            </a:r>
          </a:p>
          <a:p>
            <a:endParaRPr lang="en-GB" sz="2000" b="0" dirty="0">
              <a:solidFill>
                <a:schemeClr val="tx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67226" y="466862"/>
            <a:ext cx="11796143" cy="315383"/>
          </a:xfrm>
        </p:spPr>
        <p:txBody>
          <a:bodyPr/>
          <a:lstStyle/>
          <a:p>
            <a:r>
              <a:rPr lang="en-GB" dirty="0"/>
              <a:t>Developing the scheme and pathway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D6C332D-32D6-4CCD-AF2A-7E2C0216B987}" type="slidenum">
              <a:rPr kumimoji="0" lang="en-US" altLang="fr-FR" sz="1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ct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fr-FR" sz="1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B8BA3CAD-301B-42A1-A013-4C6AE11C2B0F}"/>
              </a:ext>
            </a:extLst>
          </p:cNvPr>
          <p:cNvSpPr txBox="1">
            <a:spLocks/>
          </p:cNvSpPr>
          <p:nvPr/>
        </p:nvSpPr>
        <p:spPr>
          <a:xfrm>
            <a:off x="267219" y="1165980"/>
            <a:ext cx="11406805" cy="444414"/>
          </a:xfrm>
          <a:prstGeom prst="rect">
            <a:avLst/>
          </a:prstGeom>
        </p:spPr>
        <p:txBody>
          <a:bodyPr/>
          <a:lstStyle>
            <a:lvl1pPr marL="0" indent="0" algn="l" defTabSz="60958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667" b="1" kern="1200">
                <a:solidFill>
                  <a:srgbClr val="CE1884"/>
                </a:solidFill>
                <a:latin typeface="+mn-lt"/>
                <a:ea typeface="ＭＳ Ｐゴシック" pitchFamily="4" charset="-128"/>
                <a:cs typeface="Hind Light"/>
              </a:defRPr>
            </a:lvl1pPr>
            <a:lvl2pPr marL="990575" indent="-380990" algn="l" defTabSz="60958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3733" kern="1200">
                <a:solidFill>
                  <a:srgbClr val="404040"/>
                </a:solidFill>
                <a:latin typeface="Hind Light"/>
                <a:ea typeface="ＭＳ Ｐゴシック" pitchFamily="4" charset="-128"/>
                <a:cs typeface="Hind Light"/>
              </a:defRPr>
            </a:lvl2pPr>
            <a:lvl3pPr marL="1523962" indent="-304792" algn="l" defTabSz="60958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rgbClr val="404040"/>
                </a:solidFill>
                <a:latin typeface="Hind Light"/>
                <a:ea typeface="ＭＳ Ｐゴシック" pitchFamily="4" charset="-128"/>
                <a:cs typeface="Hind Light"/>
              </a:defRPr>
            </a:lvl3pPr>
            <a:lvl4pPr marL="2133547" indent="-304792" algn="l" defTabSz="60958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67" kern="1200">
                <a:solidFill>
                  <a:srgbClr val="404040"/>
                </a:solidFill>
                <a:latin typeface="Hind Light"/>
                <a:ea typeface="ＭＳ Ｐゴシック" pitchFamily="4" charset="-128"/>
                <a:cs typeface="Hind Light"/>
              </a:defRPr>
            </a:lvl4pPr>
            <a:lvl5pPr marL="2743131" indent="-304792" algn="l" defTabSz="60958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667" kern="1200">
                <a:solidFill>
                  <a:srgbClr val="404040"/>
                </a:solidFill>
                <a:latin typeface="Hind Light"/>
                <a:ea typeface="ＭＳ Ｐゴシック" pitchFamily="4" charset="-128"/>
                <a:cs typeface="Hind Light"/>
              </a:defRPr>
            </a:lvl5pPr>
            <a:lvl6pPr marL="3352716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2400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54A30FE-EB93-F865-FB6F-019886777BDE}"/>
              </a:ext>
            </a:extLst>
          </p:cNvPr>
          <p:cNvSpPr txBox="1">
            <a:spLocks/>
          </p:cNvSpPr>
          <p:nvPr/>
        </p:nvSpPr>
        <p:spPr>
          <a:xfrm>
            <a:off x="267219" y="1344150"/>
            <a:ext cx="11406805" cy="444414"/>
          </a:xfrm>
          <a:prstGeom prst="rect">
            <a:avLst/>
          </a:prstGeom>
        </p:spPr>
        <p:txBody>
          <a:bodyPr/>
          <a:lstStyle>
            <a:lvl1pPr marL="0" indent="0" algn="l" defTabSz="60958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667" b="1" kern="1200">
                <a:solidFill>
                  <a:srgbClr val="CE1884"/>
                </a:solidFill>
                <a:latin typeface="+mn-lt"/>
                <a:ea typeface="ＭＳ Ｐゴシック" pitchFamily="4" charset="-128"/>
                <a:cs typeface="Hind Light"/>
              </a:defRPr>
            </a:lvl1pPr>
            <a:lvl2pPr marL="990575" indent="-380990" algn="l" defTabSz="60958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3733" kern="1200">
                <a:solidFill>
                  <a:srgbClr val="404040"/>
                </a:solidFill>
                <a:latin typeface="Hind Light"/>
                <a:ea typeface="ＭＳ Ｐゴシック" pitchFamily="4" charset="-128"/>
                <a:cs typeface="Hind Light"/>
              </a:defRPr>
            </a:lvl2pPr>
            <a:lvl3pPr marL="1523962" indent="-304792" algn="l" defTabSz="60958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rgbClr val="404040"/>
                </a:solidFill>
                <a:latin typeface="Hind Light"/>
                <a:ea typeface="ＭＳ Ｐゴシック" pitchFamily="4" charset="-128"/>
                <a:cs typeface="Hind Light"/>
              </a:defRPr>
            </a:lvl3pPr>
            <a:lvl4pPr marL="2133547" indent="-304792" algn="l" defTabSz="60958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67" kern="1200">
                <a:solidFill>
                  <a:srgbClr val="404040"/>
                </a:solidFill>
                <a:latin typeface="Hind Light"/>
                <a:ea typeface="ＭＳ Ｐゴシック" pitchFamily="4" charset="-128"/>
                <a:cs typeface="Hind Light"/>
              </a:defRPr>
            </a:lvl4pPr>
            <a:lvl5pPr marL="2743131" indent="-304792" algn="l" defTabSz="60958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667" kern="1200">
                <a:solidFill>
                  <a:srgbClr val="404040"/>
                </a:solidFill>
                <a:latin typeface="Hind Light"/>
                <a:ea typeface="ＭＳ Ｐゴシック" pitchFamily="4" charset="-128"/>
                <a:cs typeface="Hind Light"/>
              </a:defRPr>
            </a:lvl5pPr>
            <a:lvl6pPr marL="3352716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/>
              <a:t>Background</a:t>
            </a:r>
          </a:p>
        </p:txBody>
      </p:sp>
    </p:spTree>
    <p:extLst>
      <p:ext uri="{BB962C8B-B14F-4D97-AF65-F5344CB8AC3E}">
        <p14:creationId xmlns:p14="http://schemas.microsoft.com/office/powerpoint/2010/main" val="31491449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403307" y="1388187"/>
            <a:ext cx="11238639" cy="4504861"/>
          </a:xfrm>
        </p:spPr>
        <p:txBody>
          <a:bodyPr/>
          <a:lstStyle/>
          <a:p>
            <a:pPr marL="1200" indent="0">
              <a:spcAft>
                <a:spcPts val="1200"/>
              </a:spcAft>
              <a:buNone/>
            </a:pPr>
            <a:endParaRPr lang="en-GB" b="0" dirty="0">
              <a:solidFill>
                <a:schemeClr val="tx1"/>
              </a:solidFill>
            </a:endParaRPr>
          </a:p>
          <a:p>
            <a:r>
              <a:rPr lang="en-GB" dirty="0"/>
              <a:t>T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o improve access to primary care dental services in the high street and alongside improving oral health. </a:t>
            </a:r>
          </a:p>
          <a:p>
            <a:pPr marL="120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/>
              <a:t>Investment Principles – Nick </a:t>
            </a:r>
            <a:r>
              <a:rPr lang="en-GB" dirty="0" err="1"/>
              <a:t>Barkworth</a:t>
            </a:r>
            <a:endParaRPr lang="en-GB" dirty="0"/>
          </a:p>
          <a:p>
            <a:r>
              <a:rPr lang="en-GB" dirty="0">
                <a:solidFill>
                  <a:srgbClr val="D40293"/>
                </a:solidFill>
              </a:rPr>
              <a:t>Care Pathways – Shane Morgan</a:t>
            </a:r>
          </a:p>
          <a:p>
            <a:r>
              <a:rPr lang="en-GB" dirty="0"/>
              <a:t>Workforce – Bernard Alston</a:t>
            </a:r>
          </a:p>
          <a:p>
            <a:r>
              <a:rPr lang="en-GB" dirty="0"/>
              <a:t>Communications – Claire Granger</a:t>
            </a:r>
          </a:p>
          <a:p>
            <a:r>
              <a:rPr lang="en-GB" dirty="0"/>
              <a:t>Contracting – Leanne Fawcett</a:t>
            </a:r>
          </a:p>
          <a:p>
            <a:endParaRPr lang="en-GB" dirty="0"/>
          </a:p>
          <a:p>
            <a:endParaRPr lang="en-GB" dirty="0"/>
          </a:p>
          <a:p>
            <a:endParaRPr lang="en-GB" sz="2000" b="0" dirty="0">
              <a:solidFill>
                <a:schemeClr val="tx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67226" y="466862"/>
            <a:ext cx="11796143" cy="315383"/>
          </a:xfrm>
        </p:spPr>
        <p:txBody>
          <a:bodyPr/>
          <a:lstStyle/>
          <a:p>
            <a:r>
              <a:rPr lang="en-GB" dirty="0"/>
              <a:t>The Dental Access Program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D6C332D-32D6-4CCD-AF2A-7E2C0216B987}" type="slidenum">
              <a:rPr kumimoji="0" lang="en-US" altLang="fr-FR" sz="1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ct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fr-FR" sz="1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B8BA3CAD-301B-42A1-A013-4C6AE11C2B0F}"/>
              </a:ext>
            </a:extLst>
          </p:cNvPr>
          <p:cNvSpPr txBox="1">
            <a:spLocks/>
          </p:cNvSpPr>
          <p:nvPr/>
        </p:nvSpPr>
        <p:spPr>
          <a:xfrm>
            <a:off x="267219" y="1165980"/>
            <a:ext cx="11406805" cy="444414"/>
          </a:xfrm>
          <a:prstGeom prst="rect">
            <a:avLst/>
          </a:prstGeom>
        </p:spPr>
        <p:txBody>
          <a:bodyPr/>
          <a:lstStyle>
            <a:lvl1pPr marL="0" indent="0" algn="l" defTabSz="60958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667" b="1" kern="1200">
                <a:solidFill>
                  <a:srgbClr val="CE1884"/>
                </a:solidFill>
                <a:latin typeface="+mn-lt"/>
                <a:ea typeface="ＭＳ Ｐゴシック" pitchFamily="4" charset="-128"/>
                <a:cs typeface="Hind Light"/>
              </a:defRPr>
            </a:lvl1pPr>
            <a:lvl2pPr marL="990575" indent="-380990" algn="l" defTabSz="60958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3733" kern="1200">
                <a:solidFill>
                  <a:srgbClr val="404040"/>
                </a:solidFill>
                <a:latin typeface="Hind Light"/>
                <a:ea typeface="ＭＳ Ｐゴシック" pitchFamily="4" charset="-128"/>
                <a:cs typeface="Hind Light"/>
              </a:defRPr>
            </a:lvl2pPr>
            <a:lvl3pPr marL="1523962" indent="-304792" algn="l" defTabSz="60958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rgbClr val="404040"/>
                </a:solidFill>
                <a:latin typeface="Hind Light"/>
                <a:ea typeface="ＭＳ Ｐゴシック" pitchFamily="4" charset="-128"/>
                <a:cs typeface="Hind Light"/>
              </a:defRPr>
            </a:lvl3pPr>
            <a:lvl4pPr marL="2133547" indent="-304792" algn="l" defTabSz="60958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67" kern="1200">
                <a:solidFill>
                  <a:srgbClr val="404040"/>
                </a:solidFill>
                <a:latin typeface="Hind Light"/>
                <a:ea typeface="ＭＳ Ｐゴシック" pitchFamily="4" charset="-128"/>
                <a:cs typeface="Hind Light"/>
              </a:defRPr>
            </a:lvl4pPr>
            <a:lvl5pPr marL="2743131" indent="-304792" algn="l" defTabSz="60958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667" kern="1200">
                <a:solidFill>
                  <a:srgbClr val="404040"/>
                </a:solidFill>
                <a:latin typeface="Hind Light"/>
                <a:ea typeface="ＭＳ Ｐゴシック" pitchFamily="4" charset="-128"/>
                <a:cs typeface="Hind Light"/>
              </a:defRPr>
            </a:lvl5pPr>
            <a:lvl6pPr marL="3352716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2400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54A30FE-EB93-F865-FB6F-019886777BDE}"/>
              </a:ext>
            </a:extLst>
          </p:cNvPr>
          <p:cNvSpPr txBox="1">
            <a:spLocks/>
          </p:cNvSpPr>
          <p:nvPr/>
        </p:nvSpPr>
        <p:spPr>
          <a:xfrm>
            <a:off x="381888" y="1220843"/>
            <a:ext cx="11406805" cy="444414"/>
          </a:xfrm>
          <a:prstGeom prst="rect">
            <a:avLst/>
          </a:prstGeom>
        </p:spPr>
        <p:txBody>
          <a:bodyPr/>
          <a:lstStyle>
            <a:lvl1pPr marL="0" indent="0" algn="l" defTabSz="60958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667" b="1" kern="1200">
                <a:solidFill>
                  <a:srgbClr val="CE1884"/>
                </a:solidFill>
                <a:latin typeface="+mn-lt"/>
                <a:ea typeface="ＭＳ Ｐゴシック" pitchFamily="4" charset="-128"/>
                <a:cs typeface="Hind Light"/>
              </a:defRPr>
            </a:lvl1pPr>
            <a:lvl2pPr marL="990575" indent="-380990" algn="l" defTabSz="60958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3733" kern="1200">
                <a:solidFill>
                  <a:srgbClr val="404040"/>
                </a:solidFill>
                <a:latin typeface="Hind Light"/>
                <a:ea typeface="ＭＳ Ｐゴシック" pitchFamily="4" charset="-128"/>
                <a:cs typeface="Hind Light"/>
              </a:defRPr>
            </a:lvl2pPr>
            <a:lvl3pPr marL="1523962" indent="-304792" algn="l" defTabSz="60958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rgbClr val="404040"/>
                </a:solidFill>
                <a:latin typeface="Hind Light"/>
                <a:ea typeface="ＭＳ Ｐゴシック" pitchFamily="4" charset="-128"/>
                <a:cs typeface="Hind Light"/>
              </a:defRPr>
            </a:lvl3pPr>
            <a:lvl4pPr marL="2133547" indent="-304792" algn="l" defTabSz="60958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67" kern="1200">
                <a:solidFill>
                  <a:srgbClr val="404040"/>
                </a:solidFill>
                <a:latin typeface="Hind Light"/>
                <a:ea typeface="ＭＳ Ｐゴシック" pitchFamily="4" charset="-128"/>
                <a:cs typeface="Hind Light"/>
              </a:defRPr>
            </a:lvl4pPr>
            <a:lvl5pPr marL="2743131" indent="-304792" algn="l" defTabSz="60958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667" kern="1200">
                <a:solidFill>
                  <a:srgbClr val="404040"/>
                </a:solidFill>
                <a:latin typeface="Hind Light"/>
                <a:ea typeface="ＭＳ Ｐゴシック" pitchFamily="4" charset="-128"/>
                <a:cs typeface="Hind Light"/>
              </a:defRPr>
            </a:lvl5pPr>
            <a:lvl6pPr marL="3352716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/>
              <a:t>Aim </a:t>
            </a:r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0948811A-8E24-99E5-AC13-ABE946B6FBDB}"/>
              </a:ext>
            </a:extLst>
          </p:cNvPr>
          <p:cNvSpPr txBox="1">
            <a:spLocks/>
          </p:cNvSpPr>
          <p:nvPr/>
        </p:nvSpPr>
        <p:spPr>
          <a:xfrm>
            <a:off x="381887" y="2579340"/>
            <a:ext cx="11406805" cy="444414"/>
          </a:xfrm>
          <a:prstGeom prst="rect">
            <a:avLst/>
          </a:prstGeom>
        </p:spPr>
        <p:txBody>
          <a:bodyPr/>
          <a:lstStyle>
            <a:lvl1pPr marL="0" indent="0" algn="l" defTabSz="60958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667" b="1" kern="1200">
                <a:solidFill>
                  <a:srgbClr val="CE1884"/>
                </a:solidFill>
                <a:latin typeface="+mn-lt"/>
                <a:ea typeface="ＭＳ Ｐゴシック" pitchFamily="4" charset="-128"/>
                <a:cs typeface="Hind Light"/>
              </a:defRPr>
            </a:lvl1pPr>
            <a:lvl2pPr marL="990575" indent="-380990" algn="l" defTabSz="60958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3733" kern="1200">
                <a:solidFill>
                  <a:srgbClr val="404040"/>
                </a:solidFill>
                <a:latin typeface="Hind Light"/>
                <a:ea typeface="ＭＳ Ｐゴシック" pitchFamily="4" charset="-128"/>
                <a:cs typeface="Hind Light"/>
              </a:defRPr>
            </a:lvl2pPr>
            <a:lvl3pPr marL="1523962" indent="-304792" algn="l" defTabSz="60958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rgbClr val="404040"/>
                </a:solidFill>
                <a:latin typeface="Hind Light"/>
                <a:ea typeface="ＭＳ Ｐゴシック" pitchFamily="4" charset="-128"/>
                <a:cs typeface="Hind Light"/>
              </a:defRPr>
            </a:lvl3pPr>
            <a:lvl4pPr marL="2133547" indent="-304792" algn="l" defTabSz="60958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67" kern="1200">
                <a:solidFill>
                  <a:srgbClr val="404040"/>
                </a:solidFill>
                <a:latin typeface="Hind Light"/>
                <a:ea typeface="ＭＳ Ｐゴシック" pitchFamily="4" charset="-128"/>
                <a:cs typeface="Hind Light"/>
              </a:defRPr>
            </a:lvl4pPr>
            <a:lvl5pPr marL="2743131" indent="-304792" algn="l" defTabSz="60958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667" kern="1200">
                <a:solidFill>
                  <a:srgbClr val="404040"/>
                </a:solidFill>
                <a:latin typeface="Hind Light"/>
                <a:ea typeface="ＭＳ Ｐゴシック" pitchFamily="4" charset="-128"/>
                <a:cs typeface="Hind Light"/>
              </a:defRPr>
            </a:lvl5pPr>
            <a:lvl6pPr marL="3352716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/>
              <a:t>Workstreams</a:t>
            </a:r>
          </a:p>
        </p:txBody>
      </p:sp>
    </p:spTree>
    <p:extLst>
      <p:ext uri="{BB962C8B-B14F-4D97-AF65-F5344CB8AC3E}">
        <p14:creationId xmlns:p14="http://schemas.microsoft.com/office/powerpoint/2010/main" val="15866393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403307" y="1074921"/>
            <a:ext cx="11238639" cy="4818127"/>
          </a:xfrm>
        </p:spPr>
        <p:txBody>
          <a:bodyPr/>
          <a:lstStyle/>
          <a:p>
            <a:pPr marL="1200" indent="0">
              <a:spcAft>
                <a:spcPts val="1200"/>
              </a:spcAft>
              <a:buNone/>
            </a:pPr>
            <a:endParaRPr lang="en-GB" b="0" dirty="0">
              <a:solidFill>
                <a:schemeClr val="tx1"/>
              </a:solidFill>
            </a:endParaRPr>
          </a:p>
          <a:p>
            <a:endParaRPr lang="en-GB" dirty="0"/>
          </a:p>
          <a:p>
            <a:r>
              <a:rPr lang="en-GB" dirty="0"/>
              <a:t>Developing care pathways that underpin the Dental Access Programme</a:t>
            </a:r>
          </a:p>
          <a:p>
            <a:r>
              <a:rPr lang="en-GB" dirty="0"/>
              <a:t>The patient clinical outcome measures for the services commissioned</a:t>
            </a:r>
          </a:p>
          <a:p>
            <a:r>
              <a:rPr lang="en-GB" dirty="0"/>
              <a:t>Ensuring that the in- practice care pathways have a preventative focus</a:t>
            </a:r>
          </a:p>
          <a:p>
            <a:r>
              <a:rPr lang="en-GB" dirty="0"/>
              <a:t>Making use of the most recent evidence base in the design of care pathways</a:t>
            </a:r>
          </a:p>
          <a:p>
            <a:r>
              <a:rPr lang="en-GB" dirty="0"/>
              <a:t>Building oral health inequalities into the design of all care pathways and services</a:t>
            </a:r>
          </a:p>
          <a:p>
            <a:endParaRPr lang="en-GB" dirty="0"/>
          </a:p>
          <a:p>
            <a:pPr marL="1200" indent="0">
              <a:buNone/>
            </a:pPr>
            <a:r>
              <a:rPr lang="en-GB" dirty="0"/>
              <a:t> </a:t>
            </a:r>
          </a:p>
          <a:p>
            <a:endParaRPr lang="en-GB" dirty="0"/>
          </a:p>
          <a:p>
            <a:endParaRPr lang="en-GB" sz="2000" b="0" dirty="0">
              <a:solidFill>
                <a:schemeClr val="tx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67226" y="466862"/>
            <a:ext cx="11796143" cy="315383"/>
          </a:xfrm>
        </p:spPr>
        <p:txBody>
          <a:bodyPr/>
          <a:lstStyle/>
          <a:p>
            <a:r>
              <a:rPr lang="en-GB" dirty="0"/>
              <a:t>The Care Pathways Workstream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D6C332D-32D6-4CCD-AF2A-7E2C0216B987}" type="slidenum">
              <a:rPr kumimoji="0" lang="en-US" altLang="fr-FR" sz="1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ct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fr-FR" sz="1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B8BA3CAD-301B-42A1-A013-4C6AE11C2B0F}"/>
              </a:ext>
            </a:extLst>
          </p:cNvPr>
          <p:cNvSpPr txBox="1">
            <a:spLocks/>
          </p:cNvSpPr>
          <p:nvPr/>
        </p:nvSpPr>
        <p:spPr>
          <a:xfrm>
            <a:off x="267219" y="1165980"/>
            <a:ext cx="11406805" cy="444414"/>
          </a:xfrm>
          <a:prstGeom prst="rect">
            <a:avLst/>
          </a:prstGeom>
        </p:spPr>
        <p:txBody>
          <a:bodyPr/>
          <a:lstStyle>
            <a:lvl1pPr marL="0" indent="0" algn="l" defTabSz="60958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667" b="1" kern="1200">
                <a:solidFill>
                  <a:srgbClr val="CE1884"/>
                </a:solidFill>
                <a:latin typeface="+mn-lt"/>
                <a:ea typeface="ＭＳ Ｐゴシック" pitchFamily="4" charset="-128"/>
                <a:cs typeface="Hind Light"/>
              </a:defRPr>
            </a:lvl1pPr>
            <a:lvl2pPr marL="990575" indent="-380990" algn="l" defTabSz="60958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3733" kern="1200">
                <a:solidFill>
                  <a:srgbClr val="404040"/>
                </a:solidFill>
                <a:latin typeface="Hind Light"/>
                <a:ea typeface="ＭＳ Ｐゴシック" pitchFamily="4" charset="-128"/>
                <a:cs typeface="Hind Light"/>
              </a:defRPr>
            </a:lvl2pPr>
            <a:lvl3pPr marL="1523962" indent="-304792" algn="l" defTabSz="60958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rgbClr val="404040"/>
                </a:solidFill>
                <a:latin typeface="Hind Light"/>
                <a:ea typeface="ＭＳ Ｐゴシック" pitchFamily="4" charset="-128"/>
                <a:cs typeface="Hind Light"/>
              </a:defRPr>
            </a:lvl3pPr>
            <a:lvl4pPr marL="2133547" indent="-304792" algn="l" defTabSz="60958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67" kern="1200">
                <a:solidFill>
                  <a:srgbClr val="404040"/>
                </a:solidFill>
                <a:latin typeface="Hind Light"/>
                <a:ea typeface="ＭＳ Ｐゴシック" pitchFamily="4" charset="-128"/>
                <a:cs typeface="Hind Light"/>
              </a:defRPr>
            </a:lvl4pPr>
            <a:lvl5pPr marL="2743131" indent="-304792" algn="l" defTabSz="60958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667" kern="1200">
                <a:solidFill>
                  <a:srgbClr val="404040"/>
                </a:solidFill>
                <a:latin typeface="Hind Light"/>
                <a:ea typeface="ＭＳ Ｐゴシック" pitchFamily="4" charset="-128"/>
                <a:cs typeface="Hind Light"/>
              </a:defRPr>
            </a:lvl5pPr>
            <a:lvl6pPr marL="3352716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2400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54A30FE-EB93-F865-FB6F-019886777BDE}"/>
              </a:ext>
            </a:extLst>
          </p:cNvPr>
          <p:cNvSpPr txBox="1">
            <a:spLocks/>
          </p:cNvSpPr>
          <p:nvPr/>
        </p:nvSpPr>
        <p:spPr>
          <a:xfrm>
            <a:off x="381888" y="1220843"/>
            <a:ext cx="11406805" cy="444414"/>
          </a:xfrm>
          <a:prstGeom prst="rect">
            <a:avLst/>
          </a:prstGeom>
        </p:spPr>
        <p:txBody>
          <a:bodyPr/>
          <a:lstStyle>
            <a:lvl1pPr marL="0" indent="0" algn="l" defTabSz="60958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667" b="1" kern="1200">
                <a:solidFill>
                  <a:srgbClr val="CE1884"/>
                </a:solidFill>
                <a:latin typeface="+mn-lt"/>
                <a:ea typeface="ＭＳ Ｐゴシック" pitchFamily="4" charset="-128"/>
                <a:cs typeface="Hind Light"/>
              </a:defRPr>
            </a:lvl1pPr>
            <a:lvl2pPr marL="990575" indent="-380990" algn="l" defTabSz="60958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3733" kern="1200">
                <a:solidFill>
                  <a:srgbClr val="404040"/>
                </a:solidFill>
                <a:latin typeface="Hind Light"/>
                <a:ea typeface="ＭＳ Ｐゴシック" pitchFamily="4" charset="-128"/>
                <a:cs typeface="Hind Light"/>
              </a:defRPr>
            </a:lvl2pPr>
            <a:lvl3pPr marL="1523962" indent="-304792" algn="l" defTabSz="60958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rgbClr val="404040"/>
                </a:solidFill>
                <a:latin typeface="Hind Light"/>
                <a:ea typeface="ＭＳ Ｐゴシック" pitchFamily="4" charset="-128"/>
                <a:cs typeface="Hind Light"/>
              </a:defRPr>
            </a:lvl3pPr>
            <a:lvl4pPr marL="2133547" indent="-304792" algn="l" defTabSz="60958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67" kern="1200">
                <a:solidFill>
                  <a:srgbClr val="404040"/>
                </a:solidFill>
                <a:latin typeface="Hind Light"/>
                <a:ea typeface="ＭＳ Ｐゴシック" pitchFamily="4" charset="-128"/>
                <a:cs typeface="Hind Light"/>
              </a:defRPr>
            </a:lvl4pPr>
            <a:lvl5pPr marL="2743131" indent="-304792" algn="l" defTabSz="60958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667" kern="1200">
                <a:solidFill>
                  <a:srgbClr val="404040"/>
                </a:solidFill>
                <a:latin typeface="Hind Light"/>
                <a:ea typeface="ＭＳ Ｐゴシック" pitchFamily="4" charset="-128"/>
                <a:cs typeface="Hind Light"/>
              </a:defRPr>
            </a:lvl5pPr>
            <a:lvl6pPr marL="3352716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/>
              <a:t>Responsible for </a:t>
            </a:r>
          </a:p>
        </p:txBody>
      </p:sp>
    </p:spTree>
    <p:extLst>
      <p:ext uri="{BB962C8B-B14F-4D97-AF65-F5344CB8AC3E}">
        <p14:creationId xmlns:p14="http://schemas.microsoft.com/office/powerpoint/2010/main" val="6249756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403307" y="1074921"/>
            <a:ext cx="11238639" cy="4818127"/>
          </a:xfrm>
        </p:spPr>
        <p:txBody>
          <a:bodyPr/>
          <a:lstStyle/>
          <a:p>
            <a:pPr marL="1200" indent="0">
              <a:spcAft>
                <a:spcPts val="1200"/>
              </a:spcAft>
              <a:buNone/>
            </a:pPr>
            <a:endParaRPr lang="en-GB" b="0" dirty="0">
              <a:solidFill>
                <a:schemeClr val="tx1"/>
              </a:solidFill>
            </a:endParaRPr>
          </a:p>
          <a:p>
            <a:endParaRPr lang="en-GB" dirty="0"/>
          </a:p>
          <a:p>
            <a:r>
              <a:rPr lang="en-GB" dirty="0"/>
              <a:t>Childrens Treatment and Prevention Pathway including In Practice and Specialist Paediatric Care </a:t>
            </a:r>
          </a:p>
          <a:p>
            <a:r>
              <a:rPr lang="en-GB" dirty="0"/>
              <a:t>Older Peoples Care Home Prevention and Treatment  Pathway</a:t>
            </a:r>
          </a:p>
          <a:p>
            <a:pPr marL="1200" indent="0">
              <a:buNone/>
            </a:pPr>
            <a:endParaRPr lang="en-GB" dirty="0"/>
          </a:p>
          <a:p>
            <a:pPr marL="1200" indent="0">
              <a:buNone/>
            </a:pPr>
            <a:r>
              <a:rPr lang="en-GB" dirty="0"/>
              <a:t> </a:t>
            </a:r>
          </a:p>
          <a:p>
            <a:endParaRPr lang="en-GB" dirty="0"/>
          </a:p>
          <a:p>
            <a:endParaRPr lang="en-GB" sz="2000" b="0" dirty="0">
              <a:solidFill>
                <a:schemeClr val="tx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67226" y="466862"/>
            <a:ext cx="11796143" cy="315383"/>
          </a:xfrm>
        </p:spPr>
        <p:txBody>
          <a:bodyPr/>
          <a:lstStyle/>
          <a:p>
            <a:r>
              <a:rPr lang="en-GB" dirty="0"/>
              <a:t>The Care Pathways Workstream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D6C332D-32D6-4CCD-AF2A-7E2C0216B987}" type="slidenum">
              <a:rPr kumimoji="0" lang="en-US" altLang="fr-FR" sz="1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ct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fr-FR" sz="1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B8BA3CAD-301B-42A1-A013-4C6AE11C2B0F}"/>
              </a:ext>
            </a:extLst>
          </p:cNvPr>
          <p:cNvSpPr txBox="1">
            <a:spLocks/>
          </p:cNvSpPr>
          <p:nvPr/>
        </p:nvSpPr>
        <p:spPr>
          <a:xfrm>
            <a:off x="267219" y="1165980"/>
            <a:ext cx="11406805" cy="444414"/>
          </a:xfrm>
          <a:prstGeom prst="rect">
            <a:avLst/>
          </a:prstGeom>
        </p:spPr>
        <p:txBody>
          <a:bodyPr/>
          <a:lstStyle>
            <a:lvl1pPr marL="0" indent="0" algn="l" defTabSz="60958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667" b="1" kern="1200">
                <a:solidFill>
                  <a:srgbClr val="CE1884"/>
                </a:solidFill>
                <a:latin typeface="+mn-lt"/>
                <a:ea typeface="ＭＳ Ｐゴシック" pitchFamily="4" charset="-128"/>
                <a:cs typeface="Hind Light"/>
              </a:defRPr>
            </a:lvl1pPr>
            <a:lvl2pPr marL="990575" indent="-380990" algn="l" defTabSz="60958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3733" kern="1200">
                <a:solidFill>
                  <a:srgbClr val="404040"/>
                </a:solidFill>
                <a:latin typeface="Hind Light"/>
                <a:ea typeface="ＭＳ Ｐゴシック" pitchFamily="4" charset="-128"/>
                <a:cs typeface="Hind Light"/>
              </a:defRPr>
            </a:lvl2pPr>
            <a:lvl3pPr marL="1523962" indent="-304792" algn="l" defTabSz="60958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rgbClr val="404040"/>
                </a:solidFill>
                <a:latin typeface="Hind Light"/>
                <a:ea typeface="ＭＳ Ｐゴシック" pitchFamily="4" charset="-128"/>
                <a:cs typeface="Hind Light"/>
              </a:defRPr>
            </a:lvl3pPr>
            <a:lvl4pPr marL="2133547" indent="-304792" algn="l" defTabSz="60958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67" kern="1200">
                <a:solidFill>
                  <a:srgbClr val="404040"/>
                </a:solidFill>
                <a:latin typeface="Hind Light"/>
                <a:ea typeface="ＭＳ Ｐゴシック" pitchFamily="4" charset="-128"/>
                <a:cs typeface="Hind Light"/>
              </a:defRPr>
            </a:lvl4pPr>
            <a:lvl5pPr marL="2743131" indent="-304792" algn="l" defTabSz="60958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667" kern="1200">
                <a:solidFill>
                  <a:srgbClr val="404040"/>
                </a:solidFill>
                <a:latin typeface="Hind Light"/>
                <a:ea typeface="ＭＳ Ｐゴシック" pitchFamily="4" charset="-128"/>
                <a:cs typeface="Hind Light"/>
              </a:defRPr>
            </a:lvl5pPr>
            <a:lvl6pPr marL="3352716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2400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54A30FE-EB93-F865-FB6F-019886777BDE}"/>
              </a:ext>
            </a:extLst>
          </p:cNvPr>
          <p:cNvSpPr txBox="1">
            <a:spLocks/>
          </p:cNvSpPr>
          <p:nvPr/>
        </p:nvSpPr>
        <p:spPr>
          <a:xfrm>
            <a:off x="381888" y="1220843"/>
            <a:ext cx="11406805" cy="444414"/>
          </a:xfrm>
          <a:prstGeom prst="rect">
            <a:avLst/>
          </a:prstGeom>
        </p:spPr>
        <p:txBody>
          <a:bodyPr/>
          <a:lstStyle>
            <a:lvl1pPr marL="0" indent="0" algn="l" defTabSz="60958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667" b="1" kern="1200">
                <a:solidFill>
                  <a:srgbClr val="CE1884"/>
                </a:solidFill>
                <a:latin typeface="+mn-lt"/>
                <a:ea typeface="ＭＳ Ｐゴシック" pitchFamily="4" charset="-128"/>
                <a:cs typeface="Hind Light"/>
              </a:defRPr>
            </a:lvl1pPr>
            <a:lvl2pPr marL="990575" indent="-380990" algn="l" defTabSz="60958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3733" kern="1200">
                <a:solidFill>
                  <a:srgbClr val="404040"/>
                </a:solidFill>
                <a:latin typeface="Hind Light"/>
                <a:ea typeface="ＭＳ Ｐゴシック" pitchFamily="4" charset="-128"/>
                <a:cs typeface="Hind Light"/>
              </a:defRPr>
            </a:lvl2pPr>
            <a:lvl3pPr marL="1523962" indent="-304792" algn="l" defTabSz="60958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rgbClr val="404040"/>
                </a:solidFill>
                <a:latin typeface="Hind Light"/>
                <a:ea typeface="ＭＳ Ｐゴシック" pitchFamily="4" charset="-128"/>
                <a:cs typeface="Hind Light"/>
              </a:defRPr>
            </a:lvl3pPr>
            <a:lvl4pPr marL="2133547" indent="-304792" algn="l" defTabSz="60958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67" kern="1200">
                <a:solidFill>
                  <a:srgbClr val="404040"/>
                </a:solidFill>
                <a:latin typeface="Hind Light"/>
                <a:ea typeface="ＭＳ Ｐゴシック" pitchFamily="4" charset="-128"/>
                <a:cs typeface="Hind Light"/>
              </a:defRPr>
            </a:lvl4pPr>
            <a:lvl5pPr marL="2743131" indent="-304792" algn="l" defTabSz="60958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667" kern="1200">
                <a:solidFill>
                  <a:srgbClr val="404040"/>
                </a:solidFill>
                <a:latin typeface="Hind Light"/>
                <a:ea typeface="ＭＳ Ｐゴシック" pitchFamily="4" charset="-128"/>
                <a:cs typeface="Hind Light"/>
              </a:defRPr>
            </a:lvl5pPr>
            <a:lvl6pPr marL="3352716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/>
              <a:t>Care Pathways Projects under development </a:t>
            </a:r>
          </a:p>
        </p:txBody>
      </p:sp>
    </p:spTree>
    <p:extLst>
      <p:ext uri="{BB962C8B-B14F-4D97-AF65-F5344CB8AC3E}">
        <p14:creationId xmlns:p14="http://schemas.microsoft.com/office/powerpoint/2010/main" val="293885881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ccaf3ac-2de9-44d4-aa31-54302fceb5f7"/>
    <lcf76f155ced4ddcb4097134ff3c332f xmlns="9044490c-7fc3-4ed2-8ecd-cc7175f1d667">
      <Terms xmlns="http://schemas.microsoft.com/office/infopath/2007/PartnerControls"/>
    </lcf76f155ced4ddcb4097134ff3c332f>
    <_ip_UnifiedCompliancePolicyUIAction xmlns="http://schemas.microsoft.com/sharepoint/v3" xsi:nil="true"/>
    <_ip_UnifiedCompliancePolicyProperties xmlns="http://schemas.microsoft.com/sharepoint/v3" xsi:nil="true"/>
    <Items xmlns="9044490c-7fc3-4ed2-8ecd-cc7175f1d667" xsi:nil="true"/>
    <Review_x0020_Date xmlns="9044490c-7fc3-4ed2-8ecd-cc7175f1d667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C6B818A8F18FC46AE850FA2FD2FC31C" ma:contentTypeVersion="57" ma:contentTypeDescription="Create a new document." ma:contentTypeScope="" ma:versionID="f52bcc41624156d57248ecdbf4e39ad1">
  <xsd:schema xmlns:xsd="http://www.w3.org/2001/XMLSchema" xmlns:xs="http://www.w3.org/2001/XMLSchema" xmlns:p="http://schemas.microsoft.com/office/2006/metadata/properties" xmlns:ns1="http://schemas.microsoft.com/sharepoint/v3" xmlns:ns2="80e5dec1-fdf1-46ef-aa1e-917cdb5319b5" xmlns:ns3="00c14b61-9b04-497a-9415-f388944be80e" xmlns:ns4="9044490c-7fc3-4ed2-8ecd-cc7175f1d667" xmlns:ns5="cccaf3ac-2de9-44d4-aa31-54302fceb5f7" targetNamespace="http://schemas.microsoft.com/office/2006/metadata/properties" ma:root="true" ma:fieldsID="1aca10e872910401bf7e0a98bbabaecd" ns1:_="" ns2:_="" ns3:_="" ns4:_="" ns5:_="">
    <xsd:import namespace="http://schemas.microsoft.com/sharepoint/v3"/>
    <xsd:import namespace="80e5dec1-fdf1-46ef-aa1e-917cdb5319b5"/>
    <xsd:import namespace="00c14b61-9b04-497a-9415-f388944be80e"/>
    <xsd:import namespace="9044490c-7fc3-4ed2-8ecd-cc7175f1d667"/>
    <xsd:import namespace="cccaf3ac-2de9-44d4-aa31-54302fceb5f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1:_ip_UnifiedCompliancePolicyProperties" minOccurs="0"/>
                <xsd:element ref="ns1:_ip_UnifiedCompliancePolicyUIAction" minOccurs="0"/>
                <xsd:element ref="ns3:SharedWithUsers" minOccurs="0"/>
                <xsd:element ref="ns4:Items" minOccurs="0"/>
                <xsd:element ref="ns4:Review_x0020_Date" minOccurs="0"/>
                <xsd:element ref="ns4:lcf76f155ced4ddcb4097134ff3c332f" minOccurs="0"/>
                <xsd:element ref="ns5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e5dec1-fdf1-46ef-aa1e-917cdb5319b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0c14b61-9b04-497a-9415-f388944be80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0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44490c-7fc3-4ed2-8ecd-cc7175f1d667" elementFormDefault="qualified">
    <xsd:import namespace="http://schemas.microsoft.com/office/2006/documentManagement/types"/>
    <xsd:import namespace="http://schemas.microsoft.com/office/infopath/2007/PartnerControls"/>
    <xsd:element name="Items" ma:index="13" nillable="true" ma:displayName="Items" ma:internalName="Items">
      <xsd:simpleType>
        <xsd:restriction base="dms:Number"/>
      </xsd:simpleType>
    </xsd:element>
    <xsd:element name="Review_x0020_Date" ma:index="14" nillable="true" ma:displayName="Review date" ma:indexed="true" ma:internalName="Review_x0020_Dat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443b0bdb-28a8-4814-9fb9-624c17c095f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caf3ac-2de9-44d4-aa31-54302fceb5f7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cf9638f4-b8ed-447c-a383-7783bbbbb0d6}" ma:internalName="TaxCatchAll" ma:showField="CatchAllData" ma:web="d83174ee-98ec-4b9f-8269-db6d0c386c0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3E66F7E-7711-4560-8A54-0DCFD0280FB5}">
  <ds:schemaRefs>
    <ds:schemaRef ds:uri="http://purl.org/dc/terms/"/>
    <ds:schemaRef ds:uri="http://schemas.microsoft.com/office/2006/documentManagement/types"/>
    <ds:schemaRef ds:uri="80e5dec1-fdf1-46ef-aa1e-917cdb5319b5"/>
    <ds:schemaRef ds:uri="http://purl.org/dc/dcmitype/"/>
    <ds:schemaRef ds:uri="http://schemas.microsoft.com/sharepoint/v3"/>
    <ds:schemaRef ds:uri="cccaf3ac-2de9-44d4-aa31-54302fceb5f7"/>
    <ds:schemaRef ds:uri="http://purl.org/dc/elements/1.1/"/>
    <ds:schemaRef ds:uri="http://schemas.microsoft.com/office/2006/metadata/properties"/>
    <ds:schemaRef ds:uri="9044490c-7fc3-4ed2-8ecd-cc7175f1d667"/>
    <ds:schemaRef ds:uri="http://schemas.microsoft.com/office/infopath/2007/PartnerControls"/>
    <ds:schemaRef ds:uri="http://schemas.openxmlformats.org/package/2006/metadata/core-properties"/>
    <ds:schemaRef ds:uri="00c14b61-9b04-497a-9415-f388944be80e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29DF956C-F849-4326-94F8-FCAB8F0D22B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BD737E0-BD1E-4384-B59D-9452B12E227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0e5dec1-fdf1-46ef-aa1e-917cdb5319b5"/>
    <ds:schemaRef ds:uri="00c14b61-9b04-497a-9415-f388944be80e"/>
    <ds:schemaRef ds:uri="9044490c-7fc3-4ed2-8ecd-cc7175f1d667"/>
    <ds:schemaRef ds:uri="cccaf3ac-2de9-44d4-aa31-54302fceb5f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62514</TotalTime>
  <Words>272</Words>
  <Application>Microsoft Office PowerPoint</Application>
  <PresentationFormat>Widescreen</PresentationFormat>
  <Paragraphs>67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Hind Light</vt:lpstr>
      <vt:lpstr>Hind Regular</vt:lpstr>
      <vt:lpstr>Wingdings</vt:lpstr>
      <vt:lpstr>1_Office Theme</vt:lpstr>
      <vt:lpstr>PowerPoint Presentation</vt:lpstr>
      <vt:lpstr>Developing the scheme and pathway</vt:lpstr>
      <vt:lpstr>The Dental Access Program </vt:lpstr>
      <vt:lpstr>The Care Pathways Workstream </vt:lpstr>
      <vt:lpstr>The Care Pathways Workstream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Dawn Haworth (MLCSU)</dc:creator>
  <cp:lastModifiedBy>shane morgan</cp:lastModifiedBy>
  <cp:revision>29</cp:revision>
  <dcterms:created xsi:type="dcterms:W3CDTF">2022-06-09T07:09:47Z</dcterms:created>
  <dcterms:modified xsi:type="dcterms:W3CDTF">2023-10-10T14:26:06Z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0x0101009C6B818A8F18FC46AE850FA2FD2FC31C</vt:lpwstr>
  </property>
  <property fmtid="{D5CDD505-2E9C-101B-9397-08002B2CF9AE}" pid="3" name="_dlc_DocIdItemGuid">
    <vt:lpwstr>e2900bd2-f03d-4c13-9394-2e1d96d27522</vt:lpwstr>
  </property>
  <property fmtid="{D5CDD505-2E9C-101B-9397-08002B2CF9AE}" pid="4" name="MediaServiceImageTags">
    <vt:lpwstr/>
  </property>
</Properties>
</file>