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1" r:id="rId4"/>
    <p:sldId id="259" r:id="rId5"/>
    <p:sldId id="260" r:id="rId6"/>
    <p:sldId id="272" r:id="rId7"/>
    <p:sldId id="261" r:id="rId8"/>
    <p:sldId id="262" r:id="rId9"/>
    <p:sldId id="275" r:id="rId10"/>
    <p:sldId id="268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4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250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27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59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943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4560"/>
            <a:ext cx="7886700" cy="3694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10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86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1426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1426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996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710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8629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32541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8629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32541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08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6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593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4152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632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127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22"/>
          <a:stretch/>
        </p:blipFill>
        <p:spPr>
          <a:xfrm>
            <a:off x="0" y="5287845"/>
            <a:ext cx="9141629" cy="1570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04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stedtoknow.co.u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255819"/>
            <a:ext cx="7772400" cy="2387600"/>
          </a:xfrm>
        </p:spPr>
        <p:txBody>
          <a:bodyPr/>
          <a:lstStyle/>
          <a:p>
            <a:r>
              <a:rPr lang="en-GB" dirty="0" smtClean="0"/>
              <a:t>What is Child Sexual Exploitation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080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11" y="-19130"/>
            <a:ext cx="4878932" cy="68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165" y="0"/>
            <a:ext cx="4774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 txBox="1">
            <a:spLocks/>
          </p:cNvSpPr>
          <p:nvPr/>
        </p:nvSpPr>
        <p:spPr>
          <a:xfrm>
            <a:off x="1088408" y="1765028"/>
            <a:ext cx="6858000" cy="1655762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think of any cases of exploitation that have been in the media recently?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1686" y="4247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Child Sexual Exploitation?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4088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 sexual exploitation is when someone grooms and controls a child for a sexual purpose. 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activities can be broadly separated into two areas: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noProof="0" dirty="0" smtClean="0"/>
              <a:t>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treet grooming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O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nline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grooming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184" y="2553818"/>
            <a:ext cx="8761867" cy="197724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Sexual exploitation through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street grooming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include: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7" y="272955"/>
            <a:ext cx="1479498" cy="2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383" y="382138"/>
            <a:ext cx="1329718" cy="19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0721" y="426470"/>
            <a:ext cx="8495731" cy="394081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100" dirty="0" smtClean="0"/>
              <a:t>B</a:t>
            </a:r>
            <a:r>
              <a:rPr kumimoji="0" lang="en-GB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efriending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child, gaining their trust, giving them drugs, alcohol or gifts, asking them to perform sexual acts as a favour or in exchange for </a:t>
            </a:r>
            <a:r>
              <a:rPr kumimoji="0" lang="en-GB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something.</a:t>
            </a:r>
            <a:endParaRPr lang="en-GB" sz="51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5100" dirty="0" smtClean="0"/>
              <a:t>Controlling </a:t>
            </a:r>
            <a:r>
              <a:rPr lang="en-GB" sz="5100" dirty="0" smtClean="0"/>
              <a:t>a child through physical or psychological means or through the use of drugs for a sexual </a:t>
            </a:r>
            <a:r>
              <a:rPr lang="en-GB" sz="5100" dirty="0" smtClean="0"/>
              <a:t>purpose</a:t>
            </a:r>
            <a:endParaRPr lang="en-GB" sz="5100" dirty="0" smtClean="0"/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5100" dirty="0" smtClean="0"/>
              <a:t>Receiving money or goods in payment for someone to have sex with a child (also referred to as child prostitution</a:t>
            </a:r>
            <a:r>
              <a:rPr lang="en-GB" sz="5100" dirty="0" smtClean="0"/>
              <a:t>)</a:t>
            </a:r>
            <a:endParaRPr lang="en-GB" sz="5100" dirty="0" smtClean="0"/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5100" dirty="0" smtClean="0"/>
              <a:t>Paying or exchanging goods for sex with a child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7403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b="1" dirty="0" smtClean="0"/>
              <a:t>Internal Trafficking </a:t>
            </a:r>
            <a:r>
              <a:rPr lang="en-GB" sz="2800" dirty="0" smtClean="0"/>
              <a:t>- the movement of children within the UK for the purpose of sexually abusing them </a:t>
            </a:r>
            <a:br>
              <a:rPr lang="en-GB" sz="2800" dirty="0" smtClean="0"/>
            </a:br>
            <a:endParaRPr lang="en-GB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The trafficking of children into the UK from other countries for the purpose of sexually abusing them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740391" y="1924548"/>
            <a:ext cx="7772400" cy="2387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 sexual exploitation can include: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2" y="243856"/>
            <a:ext cx="1555854" cy="2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3896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An adult pretending to be a child, befriending the child through online chat rooms, social networking websites, email, mobile telephone messaging, gaining their trust, stalking their online activities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to participate in non-contact sexual activities such as engaging in sexual conversations online or via mobile telephone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to take and share indecent images of themselves online or through a mobile telephone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3901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to display sexualised behaviours or perform sexual acts that are recorded or shared live via webcam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creation, storage and distribution of child abuse images (also referred to as child pornography or indecent images)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rranging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meet a child in person for the purpose of sexually abusing them.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CSE Awareness week 2013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“The more you know the more you see”</a:t>
            </a:r>
          </a:p>
          <a:p>
            <a:r>
              <a:rPr lang="en-GB" dirty="0" smtClean="0"/>
              <a:t>Campaign 2013</a:t>
            </a:r>
          </a:p>
          <a:p>
            <a:endParaRPr lang="en-GB" dirty="0" smtClean="0"/>
          </a:p>
          <a:p>
            <a:r>
              <a:rPr lang="en-GB" smtClean="0">
                <a:hlinkClick r:id="rId2"/>
              </a:rPr>
              <a:t>www.trustedtoknow.co.uk</a:t>
            </a:r>
            <a:endParaRPr lang="en-GB" smtClean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105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is Child Sexual Exploitation</vt:lpstr>
      <vt:lpstr>Slide 2</vt:lpstr>
      <vt:lpstr>Slide 3</vt:lpstr>
      <vt:lpstr>Slide 4</vt:lpstr>
      <vt:lpstr>Slide 5</vt:lpstr>
      <vt:lpstr>Online sexual exploitation can include: </vt:lpstr>
      <vt:lpstr>Slide 7</vt:lpstr>
      <vt:lpstr>Slide 8</vt:lpstr>
      <vt:lpstr>National CSE Awareness week 2013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Wilson</dc:creator>
  <cp:lastModifiedBy>sbeetham001</cp:lastModifiedBy>
  <cp:revision>41</cp:revision>
  <dcterms:created xsi:type="dcterms:W3CDTF">2013-07-17T17:46:35Z</dcterms:created>
  <dcterms:modified xsi:type="dcterms:W3CDTF">2013-09-02T13:55:32Z</dcterms:modified>
</cp:coreProperties>
</file>