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8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100" d="100"/>
          <a:sy n="100" d="100"/>
        </p:scale>
        <p:origin x="-72" y="3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14363"/>
            <a:ext cx="77724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102508"/>
            <a:ext cx="6858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0427215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6759231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969434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334560"/>
            <a:ext cx="7886700" cy="369464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9610992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828674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241426"/>
            <a:ext cx="38862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241426"/>
            <a:ext cx="38862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3199619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871007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308629"/>
            <a:ext cx="3868340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132541"/>
            <a:ext cx="3868340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308629"/>
            <a:ext cx="3887391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132541"/>
            <a:ext cx="3887391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5808780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3712692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21059356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xmlns="" val="34415244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xmlns="" val="15363212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3212756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/>
          <p:cNvPicPr>
            <a:picLocks noChangeAspect="1"/>
          </p:cNvPicPr>
          <p:nvPr userDrawn="1"/>
        </p:nvPicPr>
        <p:blipFill rotWithShape="1">
          <a:blip r:embed="rId1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r="1422"/>
          <a:stretch/>
        </p:blipFill>
        <p:spPr>
          <a:xfrm>
            <a:off x="0" y="5287845"/>
            <a:ext cx="9141629" cy="15701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5590426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8" r:id="rId3"/>
    <p:sldLayoutId id="2147483689" r:id="rId4"/>
    <p:sldLayoutId id="2147483690" r:id="rId5"/>
    <p:sldLayoutId id="2147483691" r:id="rId6"/>
    <p:sldLayoutId id="2147483692" r:id="rId7"/>
    <p:sldLayoutId id="2147483693" r:id="rId8"/>
    <p:sldLayoutId id="2147483694" r:id="rId9"/>
    <p:sldLayoutId id="2147483695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2" name="TextBox 49"/>
          <p:cNvSpPr txBox="1">
            <a:spLocks noChangeArrowheads="1"/>
          </p:cNvSpPr>
          <p:nvPr/>
        </p:nvSpPr>
        <p:spPr bwMode="auto">
          <a:xfrm>
            <a:off x="722312" y="121345"/>
            <a:ext cx="7345363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1400" b="1" dirty="0" smtClean="0">
                <a:latin typeface="Arial" pitchFamily="34" charset="0"/>
                <a:cs typeface="Arial" pitchFamily="34" charset="0"/>
              </a:rPr>
              <a:t>SESSION TEN - WORKSHEET 3 </a:t>
            </a:r>
            <a:r>
              <a:rPr lang="en-GB" sz="1600" b="1" dirty="0">
                <a:latin typeface="Arial" pitchFamily="34" charset="0"/>
                <a:cs typeface="Arial" pitchFamily="34" charset="0"/>
              </a:rPr>
              <a:t>– </a:t>
            </a:r>
            <a:r>
              <a:rPr lang="en-GB" sz="1400" b="1" dirty="0" smtClean="0">
                <a:latin typeface="Arial" pitchFamily="34" charset="0"/>
                <a:cs typeface="Arial" pitchFamily="34" charset="0"/>
              </a:rPr>
              <a:t>ONLINE RELATIONSHIPS - SAM</a:t>
            </a:r>
            <a:endParaRPr lang="en-GB" sz="1400" b="1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856632677"/>
              </p:ext>
            </p:extLst>
          </p:nvPr>
        </p:nvGraphicFramePr>
        <p:xfrm>
          <a:off x="693175" y="459896"/>
          <a:ext cx="7831699" cy="459787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63301"/>
                <a:gridCol w="2984199"/>
                <a:gridCol w="2984199"/>
              </a:tblGrid>
              <a:tr h="408328">
                <a:tc>
                  <a:txBody>
                    <a:bodyPr/>
                    <a:lstStyle/>
                    <a:p>
                      <a:endParaRPr lang="en-GB" sz="1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b="1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SAM A</a:t>
                      </a:r>
                      <a:endParaRPr lang="en-GB" sz="14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b="1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SAM B</a:t>
                      </a:r>
                      <a:endParaRPr lang="en-GB" sz="14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</a:tr>
              <a:tr h="837910">
                <a:tc>
                  <a:txBody>
                    <a:bodyPr/>
                    <a:lstStyle/>
                    <a:p>
                      <a:r>
                        <a:rPr lang="en-GB" sz="1000" dirty="0" smtClean="0">
                          <a:latin typeface="Arial" pitchFamily="34" charset="0"/>
                          <a:cs typeface="Arial" pitchFamily="34" charset="0"/>
                        </a:rPr>
                        <a:t>How</a:t>
                      </a:r>
                      <a:r>
                        <a:rPr lang="en-GB" sz="1000" baseline="0" dirty="0" smtClean="0">
                          <a:latin typeface="Arial" pitchFamily="34" charset="0"/>
                          <a:cs typeface="Arial" pitchFamily="34" charset="0"/>
                        </a:rPr>
                        <a:t> was trust gained at the start of the relationship?</a:t>
                      </a:r>
                      <a:endParaRPr lang="en-GB" sz="1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837910">
                <a:tc>
                  <a:txBody>
                    <a:bodyPr/>
                    <a:lstStyle/>
                    <a:p>
                      <a:r>
                        <a:rPr lang="en-GB" sz="1000" dirty="0" smtClean="0">
                          <a:latin typeface="Arial" pitchFamily="34" charset="0"/>
                          <a:cs typeface="Arial" pitchFamily="34" charset="0"/>
                        </a:rPr>
                        <a:t>What happened</a:t>
                      </a:r>
                      <a:r>
                        <a:rPr lang="en-GB" sz="1000" baseline="0" dirty="0" smtClean="0">
                          <a:latin typeface="Arial" pitchFamily="34" charset="0"/>
                          <a:cs typeface="Arial" pitchFamily="34" charset="0"/>
                        </a:rPr>
                        <a:t> to the trust?</a:t>
                      </a:r>
                      <a:endParaRPr lang="en-GB" sz="1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0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837910">
                <a:tc>
                  <a:txBody>
                    <a:bodyPr/>
                    <a:lstStyle/>
                    <a:p>
                      <a:r>
                        <a:rPr lang="en-GB" sz="1000" dirty="0" smtClean="0">
                          <a:latin typeface="Arial" pitchFamily="34" charset="0"/>
                          <a:cs typeface="Arial" pitchFamily="34" charset="0"/>
                        </a:rPr>
                        <a:t>When did</a:t>
                      </a:r>
                      <a:r>
                        <a:rPr lang="en-GB" sz="1000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GB" sz="1000" baseline="0" dirty="0" smtClean="0">
                          <a:latin typeface="Arial" pitchFamily="34" charset="0"/>
                          <a:cs typeface="Arial" pitchFamily="34" charset="0"/>
                        </a:rPr>
                        <a:t>Sam </a:t>
                      </a:r>
                      <a:r>
                        <a:rPr lang="en-GB" sz="1000" baseline="0" dirty="0" smtClean="0">
                          <a:latin typeface="Arial" pitchFamily="34" charset="0"/>
                          <a:cs typeface="Arial" pitchFamily="34" charset="0"/>
                        </a:rPr>
                        <a:t>realise it was all going wrong?</a:t>
                      </a:r>
                      <a:endParaRPr lang="en-GB" sz="1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0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837910">
                <a:tc>
                  <a:txBody>
                    <a:bodyPr/>
                    <a:lstStyle/>
                    <a:p>
                      <a:r>
                        <a:rPr lang="en-GB" sz="1000" dirty="0" smtClean="0">
                          <a:latin typeface="Arial" pitchFamily="34" charset="0"/>
                          <a:cs typeface="Arial" pitchFamily="34" charset="0"/>
                        </a:rPr>
                        <a:t>What were the immediate consequences?</a:t>
                      </a:r>
                      <a:endParaRPr lang="en-GB" sz="1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0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0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837910">
                <a:tc>
                  <a:txBody>
                    <a:bodyPr/>
                    <a:lstStyle/>
                    <a:p>
                      <a:r>
                        <a:rPr lang="en-GB" sz="1000" dirty="0" smtClean="0">
                          <a:latin typeface="Arial" pitchFamily="34" charset="0"/>
                          <a:cs typeface="Arial" pitchFamily="34" charset="0"/>
                        </a:rPr>
                        <a:t>What might be the consequences in the future?</a:t>
                      </a:r>
                      <a:endParaRPr lang="en-GB" sz="1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0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Cambria">
      <a:majorFont>
        <a:latin typeface="Cambria"/>
        <a:ea typeface=""/>
        <a:cs typeface=""/>
      </a:majorFont>
      <a:minorFont>
        <a:latin typeface="Cambria"/>
        <a:ea typeface="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70</TotalTime>
  <Words>56</Words>
  <Application>Microsoft Office PowerPoint</Application>
  <PresentationFormat>On-screen Show (4:3)</PresentationFormat>
  <Paragraphs>8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Ricky Wilson</dc:creator>
  <cp:lastModifiedBy>kpiercy001</cp:lastModifiedBy>
  <cp:revision>14</cp:revision>
  <dcterms:created xsi:type="dcterms:W3CDTF">2013-07-17T17:46:35Z</dcterms:created>
  <dcterms:modified xsi:type="dcterms:W3CDTF">2013-10-24T15:11:02Z</dcterms:modified>
</cp:coreProperties>
</file>