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14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10250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42721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75923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69434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34560"/>
            <a:ext cx="7886700" cy="36946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61099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28674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241426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241426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19961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871007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308629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132541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308629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132541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80878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71269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105935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3441524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1536321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21275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1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1422"/>
          <a:stretch/>
        </p:blipFill>
        <p:spPr>
          <a:xfrm>
            <a:off x="0" y="5287845"/>
            <a:ext cx="9141629" cy="157015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5904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2" name="TextBox 49"/>
          <p:cNvSpPr txBox="1">
            <a:spLocks noChangeArrowheads="1"/>
          </p:cNvSpPr>
          <p:nvPr/>
        </p:nvSpPr>
        <p:spPr bwMode="auto">
          <a:xfrm>
            <a:off x="722312" y="121345"/>
            <a:ext cx="734536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b="1" dirty="0" smtClean="0">
                <a:latin typeface="Arial" pitchFamily="34" charset="0"/>
                <a:cs typeface="Arial" pitchFamily="34" charset="0"/>
              </a:rPr>
              <a:t>SESSION TEN - </a:t>
            </a:r>
            <a:r>
              <a:rPr lang="en-GB" sz="1400" b="1" smtClean="0">
                <a:latin typeface="Arial" pitchFamily="34" charset="0"/>
                <a:cs typeface="Arial" pitchFamily="34" charset="0"/>
              </a:rPr>
              <a:t>WORKSHEET </a:t>
            </a:r>
            <a:r>
              <a:rPr lang="en-GB" sz="1400" b="1" smtClean="0">
                <a:latin typeface="Arial" pitchFamily="34" charset="0"/>
                <a:cs typeface="Arial" pitchFamily="34" charset="0"/>
              </a:rPr>
              <a:t>1 </a:t>
            </a:r>
            <a:r>
              <a:rPr lang="en-GB" sz="1600" b="1" dirty="0">
                <a:latin typeface="Arial" pitchFamily="34" charset="0"/>
                <a:cs typeface="Arial" pitchFamily="34" charset="0"/>
              </a:rPr>
              <a:t>– </a:t>
            </a:r>
            <a:r>
              <a:rPr lang="en-GB" sz="1400" b="1" dirty="0" smtClean="0">
                <a:latin typeface="Arial" pitchFamily="34" charset="0"/>
                <a:cs typeface="Arial" pitchFamily="34" charset="0"/>
              </a:rPr>
              <a:t>ONLINE RELATIONSHIPS - DEE</a:t>
            </a:r>
            <a:endParaRPr lang="en-GB" sz="1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60877619"/>
              </p:ext>
            </p:extLst>
          </p:nvPr>
        </p:nvGraphicFramePr>
        <p:xfrm>
          <a:off x="693175" y="459896"/>
          <a:ext cx="7831699" cy="4597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3301"/>
                <a:gridCol w="2984199"/>
                <a:gridCol w="2984199"/>
              </a:tblGrid>
              <a:tr h="408328">
                <a:tc>
                  <a:txBody>
                    <a:bodyPr/>
                    <a:lstStyle/>
                    <a:p>
                      <a:endParaRPr lang="en-GB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DEE A</a:t>
                      </a:r>
                      <a:endParaRPr lang="en-GB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DEE B</a:t>
                      </a:r>
                      <a:endParaRPr lang="en-GB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83791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itchFamily="34" charset="0"/>
                          <a:cs typeface="Arial" pitchFamily="34" charset="0"/>
                        </a:rPr>
                        <a:t>How</a:t>
                      </a:r>
                      <a:r>
                        <a:rPr lang="en-GB" sz="1000" baseline="0" dirty="0" smtClean="0">
                          <a:latin typeface="Arial" pitchFamily="34" charset="0"/>
                          <a:cs typeface="Arial" pitchFamily="34" charset="0"/>
                        </a:rPr>
                        <a:t> was trust gained at the start of the relationship?</a:t>
                      </a:r>
                      <a:endParaRPr lang="en-GB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3791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itchFamily="34" charset="0"/>
                          <a:cs typeface="Arial" pitchFamily="34" charset="0"/>
                        </a:rPr>
                        <a:t>What happened</a:t>
                      </a:r>
                      <a:r>
                        <a:rPr lang="en-GB" sz="1000" baseline="0" dirty="0" smtClean="0">
                          <a:latin typeface="Arial" pitchFamily="34" charset="0"/>
                          <a:cs typeface="Arial" pitchFamily="34" charset="0"/>
                        </a:rPr>
                        <a:t> to the trust?</a:t>
                      </a:r>
                      <a:endParaRPr lang="en-GB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3791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itchFamily="34" charset="0"/>
                          <a:cs typeface="Arial" pitchFamily="34" charset="0"/>
                        </a:rPr>
                        <a:t>When </a:t>
                      </a:r>
                      <a:r>
                        <a:rPr lang="en-GB" sz="1000" smtClean="0">
                          <a:latin typeface="Arial" pitchFamily="34" charset="0"/>
                          <a:cs typeface="Arial" pitchFamily="34" charset="0"/>
                        </a:rPr>
                        <a:t>did</a:t>
                      </a:r>
                      <a:r>
                        <a:rPr lang="en-GB" sz="1000" baseline="0" smtClean="0">
                          <a:latin typeface="Arial" pitchFamily="34" charset="0"/>
                          <a:cs typeface="Arial" pitchFamily="34" charset="0"/>
                        </a:rPr>
                        <a:t> Dee </a:t>
                      </a:r>
                      <a:r>
                        <a:rPr lang="en-GB" sz="1000" baseline="0" dirty="0" smtClean="0">
                          <a:latin typeface="Arial" pitchFamily="34" charset="0"/>
                          <a:cs typeface="Arial" pitchFamily="34" charset="0"/>
                        </a:rPr>
                        <a:t>realise it was all going wrong?</a:t>
                      </a:r>
                      <a:endParaRPr lang="en-GB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3791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itchFamily="34" charset="0"/>
                          <a:cs typeface="Arial" pitchFamily="34" charset="0"/>
                        </a:rPr>
                        <a:t>What were the immediate consequences?</a:t>
                      </a:r>
                      <a:endParaRPr lang="en-GB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3791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itchFamily="34" charset="0"/>
                          <a:cs typeface="Arial" pitchFamily="34" charset="0"/>
                        </a:rPr>
                        <a:t>What might be the consequences in the future?</a:t>
                      </a:r>
                      <a:endParaRPr lang="en-GB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</TotalTime>
  <Words>56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Ricky Wilson</dc:creator>
  <cp:lastModifiedBy>sbeetham001</cp:lastModifiedBy>
  <cp:revision>14</cp:revision>
  <dcterms:created xsi:type="dcterms:W3CDTF">2013-07-17T17:46:35Z</dcterms:created>
  <dcterms:modified xsi:type="dcterms:W3CDTF">2013-11-06T11:34:09Z</dcterms:modified>
</cp:coreProperties>
</file>